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33" r:id="rId4"/>
    <p:sldMasterId id="214748373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12192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oboto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Oswald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swa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regular.fntdata"/><Relationship Id="rId30" Type="http://schemas.openxmlformats.org/officeDocument/2006/relationships/font" Target="fonts/Roboto-boldItalic.fntdata"/><Relationship Id="rId33" Type="http://schemas.openxmlformats.org/officeDocument/2006/relationships/font" Target="fonts/Montserrat-italic.fntdata"/><Relationship Id="rId32" Type="http://schemas.openxmlformats.org/officeDocument/2006/relationships/font" Target="fonts/Montserrat-bold.fntdata"/><Relationship Id="rId35" Type="http://schemas.openxmlformats.org/officeDocument/2006/relationships/font" Target="fonts/HelveticaNeue-regular.fntdata"/><Relationship Id="rId34" Type="http://schemas.openxmlformats.org/officeDocument/2006/relationships/font" Target="fonts/Montserrat-boldItalic.fntdata"/><Relationship Id="rId37" Type="http://schemas.openxmlformats.org/officeDocument/2006/relationships/font" Target="fonts/HelveticaNeue-italic.fntdata"/><Relationship Id="rId36" Type="http://schemas.openxmlformats.org/officeDocument/2006/relationships/font" Target="fonts/HelveticaNeue-bold.fntdata"/><Relationship Id="rId39" Type="http://schemas.openxmlformats.org/officeDocument/2006/relationships/font" Target="fonts/Oswald-regular.fntdata"/><Relationship Id="rId38" Type="http://schemas.openxmlformats.org/officeDocument/2006/relationships/font" Target="fonts/HelveticaNeue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29" Type="http://schemas.openxmlformats.org/officeDocument/2006/relationships/font" Target="fonts/Robot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ar-J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5" name="Google Shape;55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5" name="Google Shape;57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>
            <p:ph idx="2" type="pic"/>
          </p:nvPr>
        </p:nvSpPr>
        <p:spPr>
          <a:xfrm>
            <a:off x="5112482" y="0"/>
            <a:ext cx="7079518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>
            <p:ph idx="2" type="pic"/>
          </p:nvPr>
        </p:nvSpPr>
        <p:spPr>
          <a:xfrm>
            <a:off x="0" y="0"/>
            <a:ext cx="48006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">
  <p:cSld name="6_Title and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/>
          <p:nvPr>
            <p:ph idx="2" type="pic"/>
          </p:nvPr>
        </p:nvSpPr>
        <p:spPr>
          <a:xfrm>
            <a:off x="6205400" y="0"/>
            <a:ext cx="274726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body"/>
          </p:nvPr>
        </p:nvSpPr>
        <p:spPr>
          <a:xfrm>
            <a:off x="943432" y="914854"/>
            <a:ext cx="9884226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3F3F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7"/>
          <p:cNvSpPr/>
          <p:nvPr/>
        </p:nvSpPr>
        <p:spPr>
          <a:xfrm>
            <a:off x="1057184" y="1553029"/>
            <a:ext cx="439829" cy="7166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>
            <p:ph idx="2" type="pic"/>
          </p:nvPr>
        </p:nvSpPr>
        <p:spPr>
          <a:xfrm>
            <a:off x="0" y="0"/>
            <a:ext cx="7691356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and Content">
  <p:cSld name="5_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/>
          <p:nvPr>
            <p:ph idx="2" type="pic"/>
          </p:nvPr>
        </p:nvSpPr>
        <p:spPr>
          <a:xfrm>
            <a:off x="1540706" y="2426676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9"/>
          <p:cNvSpPr/>
          <p:nvPr>
            <p:ph idx="3" type="pic"/>
          </p:nvPr>
        </p:nvSpPr>
        <p:spPr>
          <a:xfrm>
            <a:off x="1549642" y="3957709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9"/>
          <p:cNvSpPr/>
          <p:nvPr>
            <p:ph idx="4" type="pic"/>
          </p:nvPr>
        </p:nvSpPr>
        <p:spPr>
          <a:xfrm>
            <a:off x="3090348" y="3957708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9"/>
          <p:cNvSpPr/>
          <p:nvPr>
            <p:ph idx="5" type="pic"/>
          </p:nvPr>
        </p:nvSpPr>
        <p:spPr>
          <a:xfrm>
            <a:off x="4631053" y="3957708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9"/>
          <p:cNvSpPr/>
          <p:nvPr>
            <p:ph idx="6" type="pic"/>
          </p:nvPr>
        </p:nvSpPr>
        <p:spPr>
          <a:xfrm>
            <a:off x="6171759" y="3957708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9"/>
          <p:cNvSpPr/>
          <p:nvPr>
            <p:ph idx="7" type="pic"/>
          </p:nvPr>
        </p:nvSpPr>
        <p:spPr>
          <a:xfrm>
            <a:off x="7712465" y="3957708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9"/>
          <p:cNvSpPr/>
          <p:nvPr>
            <p:ph idx="8" type="pic"/>
          </p:nvPr>
        </p:nvSpPr>
        <p:spPr>
          <a:xfrm>
            <a:off x="9244234" y="3957708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9"/>
          <p:cNvSpPr/>
          <p:nvPr>
            <p:ph idx="9" type="pic"/>
          </p:nvPr>
        </p:nvSpPr>
        <p:spPr>
          <a:xfrm>
            <a:off x="3081412" y="2426675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9"/>
          <p:cNvSpPr/>
          <p:nvPr>
            <p:ph idx="13" type="pic"/>
          </p:nvPr>
        </p:nvSpPr>
        <p:spPr>
          <a:xfrm>
            <a:off x="4622117" y="2426675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9"/>
          <p:cNvSpPr/>
          <p:nvPr>
            <p:ph idx="14" type="pic"/>
          </p:nvPr>
        </p:nvSpPr>
        <p:spPr>
          <a:xfrm>
            <a:off x="6162823" y="2426675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9"/>
          <p:cNvSpPr/>
          <p:nvPr>
            <p:ph idx="15" type="pic"/>
          </p:nvPr>
        </p:nvSpPr>
        <p:spPr>
          <a:xfrm>
            <a:off x="7703529" y="2426675"/>
            <a:ext cx="1407060" cy="140706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9"/>
          <p:cNvSpPr/>
          <p:nvPr>
            <p:ph idx="16" type="pic"/>
          </p:nvPr>
        </p:nvSpPr>
        <p:spPr>
          <a:xfrm>
            <a:off x="9235298" y="2426675"/>
            <a:ext cx="1407060" cy="14070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>
            <p:ph idx="2" type="pic"/>
          </p:nvPr>
        </p:nvSpPr>
        <p:spPr>
          <a:xfrm>
            <a:off x="0" y="0"/>
            <a:ext cx="12192000" cy="361539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/>
          <p:nvPr>
            <p:ph idx="2" type="pic"/>
          </p:nvPr>
        </p:nvSpPr>
        <p:spPr>
          <a:xfrm>
            <a:off x="8115300" y="647700"/>
            <a:ext cx="3524250" cy="558165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1"/>
          <p:cNvSpPr/>
          <p:nvPr>
            <p:ph idx="3" type="pic"/>
          </p:nvPr>
        </p:nvSpPr>
        <p:spPr>
          <a:xfrm>
            <a:off x="4171950" y="647700"/>
            <a:ext cx="3524250" cy="55816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3"/>
          <p:cNvSpPr/>
          <p:nvPr>
            <p:ph idx="3" type="pic"/>
          </p:nvPr>
        </p:nvSpPr>
        <p:spPr>
          <a:xfrm>
            <a:off x="7501662" y="880715"/>
            <a:ext cx="1887490" cy="188749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3"/>
          <p:cNvSpPr/>
          <p:nvPr>
            <p:ph idx="4" type="pic"/>
          </p:nvPr>
        </p:nvSpPr>
        <p:spPr>
          <a:xfrm>
            <a:off x="7501662" y="3619963"/>
            <a:ext cx="1887490" cy="188749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3"/>
          <p:cNvSpPr/>
          <p:nvPr>
            <p:ph idx="5" type="pic"/>
          </p:nvPr>
        </p:nvSpPr>
        <p:spPr>
          <a:xfrm>
            <a:off x="2802848" y="880715"/>
            <a:ext cx="1887490" cy="188749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3"/>
          <p:cNvSpPr/>
          <p:nvPr>
            <p:ph idx="6" type="pic"/>
          </p:nvPr>
        </p:nvSpPr>
        <p:spPr>
          <a:xfrm>
            <a:off x="2802848" y="3619963"/>
            <a:ext cx="1887490" cy="188749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3"/>
          <p:cNvSpPr/>
          <p:nvPr>
            <p:ph idx="7" type="pic"/>
          </p:nvPr>
        </p:nvSpPr>
        <p:spPr>
          <a:xfrm>
            <a:off x="5152255" y="880715"/>
            <a:ext cx="1887490" cy="188749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3"/>
          <p:cNvSpPr/>
          <p:nvPr>
            <p:ph idx="8" type="pic"/>
          </p:nvPr>
        </p:nvSpPr>
        <p:spPr>
          <a:xfrm>
            <a:off x="5152255" y="3619963"/>
            <a:ext cx="1887490" cy="188749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>
            <p:ph idx="2" type="pic"/>
          </p:nvPr>
        </p:nvSpPr>
        <p:spPr>
          <a:xfrm>
            <a:off x="0" y="4234375"/>
            <a:ext cx="12192000" cy="26236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>
            <p:ph idx="2" type="pic"/>
          </p:nvPr>
        </p:nvSpPr>
        <p:spPr>
          <a:xfrm>
            <a:off x="9014495" y="2700998"/>
            <a:ext cx="2633555" cy="313709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5"/>
          <p:cNvSpPr/>
          <p:nvPr>
            <p:ph idx="3" type="pic"/>
          </p:nvPr>
        </p:nvSpPr>
        <p:spPr>
          <a:xfrm>
            <a:off x="717452" y="2700998"/>
            <a:ext cx="2633555" cy="3137095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5"/>
          <p:cNvSpPr/>
          <p:nvPr>
            <p:ph idx="4" type="pic"/>
          </p:nvPr>
        </p:nvSpPr>
        <p:spPr>
          <a:xfrm>
            <a:off x="3483133" y="2700998"/>
            <a:ext cx="2633555" cy="313709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/>
          <p:nvPr>
            <p:ph idx="5" type="pic"/>
          </p:nvPr>
        </p:nvSpPr>
        <p:spPr>
          <a:xfrm>
            <a:off x="6248814" y="2700998"/>
            <a:ext cx="2633555" cy="313709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>
            <p:ph idx="2" type="pic"/>
          </p:nvPr>
        </p:nvSpPr>
        <p:spPr>
          <a:xfrm>
            <a:off x="955158" y="3868616"/>
            <a:ext cx="2156144" cy="298938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6"/>
          <p:cNvSpPr/>
          <p:nvPr>
            <p:ph idx="3" type="pic"/>
          </p:nvPr>
        </p:nvSpPr>
        <p:spPr>
          <a:xfrm>
            <a:off x="9055804" y="3868616"/>
            <a:ext cx="2156144" cy="298938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/>
          <p:nvPr>
            <p:ph idx="4" type="pic"/>
          </p:nvPr>
        </p:nvSpPr>
        <p:spPr>
          <a:xfrm>
            <a:off x="3298082" y="3868615"/>
            <a:ext cx="5570941" cy="298938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/>
          <p:nvPr>
            <p:ph idx="2" type="pic"/>
          </p:nvPr>
        </p:nvSpPr>
        <p:spPr>
          <a:xfrm>
            <a:off x="5525562" y="3615397"/>
            <a:ext cx="2802511" cy="2518116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7"/>
          <p:cNvSpPr/>
          <p:nvPr/>
        </p:nvSpPr>
        <p:spPr>
          <a:xfrm>
            <a:off x="8801686" y="0"/>
            <a:ext cx="3390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7"/>
          <p:cNvSpPr/>
          <p:nvPr>
            <p:ph idx="3" type="pic"/>
          </p:nvPr>
        </p:nvSpPr>
        <p:spPr>
          <a:xfrm>
            <a:off x="858129" y="3615398"/>
            <a:ext cx="4549596" cy="251811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/>
          <p:nvPr>
            <p:ph idx="2" type="pic"/>
          </p:nvPr>
        </p:nvSpPr>
        <p:spPr>
          <a:xfrm>
            <a:off x="9238150" y="2191655"/>
            <a:ext cx="2953849" cy="2189699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8"/>
          <p:cNvSpPr/>
          <p:nvPr>
            <p:ph idx="3" type="pic"/>
          </p:nvPr>
        </p:nvSpPr>
        <p:spPr>
          <a:xfrm>
            <a:off x="0" y="2191655"/>
            <a:ext cx="2953846" cy="4666343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8"/>
          <p:cNvSpPr/>
          <p:nvPr>
            <p:ph idx="4" type="pic"/>
          </p:nvPr>
        </p:nvSpPr>
        <p:spPr>
          <a:xfrm>
            <a:off x="3079383" y="2191657"/>
            <a:ext cx="6033231" cy="2189699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8"/>
          <p:cNvSpPr/>
          <p:nvPr>
            <p:ph idx="5" type="pic"/>
          </p:nvPr>
        </p:nvSpPr>
        <p:spPr>
          <a:xfrm>
            <a:off x="3079382" y="4488325"/>
            <a:ext cx="2953849" cy="236967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8"/>
          <p:cNvSpPr/>
          <p:nvPr>
            <p:ph idx="6" type="pic"/>
          </p:nvPr>
        </p:nvSpPr>
        <p:spPr>
          <a:xfrm>
            <a:off x="6158765" y="4488325"/>
            <a:ext cx="2953849" cy="236967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8"/>
          <p:cNvSpPr/>
          <p:nvPr>
            <p:ph idx="7" type="pic"/>
          </p:nvPr>
        </p:nvSpPr>
        <p:spPr>
          <a:xfrm>
            <a:off x="9238151" y="4488325"/>
            <a:ext cx="2953849" cy="23696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/>
          <p:nvPr>
            <p:ph idx="2" type="pic"/>
          </p:nvPr>
        </p:nvSpPr>
        <p:spPr>
          <a:xfrm>
            <a:off x="4925568" y="2413000"/>
            <a:ext cx="2288032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9"/>
          <p:cNvSpPr/>
          <p:nvPr>
            <p:ph idx="3" type="pic"/>
          </p:nvPr>
        </p:nvSpPr>
        <p:spPr>
          <a:xfrm>
            <a:off x="7404608" y="2413000"/>
            <a:ext cx="2288032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9"/>
          <p:cNvSpPr/>
          <p:nvPr>
            <p:ph idx="4" type="pic"/>
          </p:nvPr>
        </p:nvSpPr>
        <p:spPr>
          <a:xfrm>
            <a:off x="9903968" y="2413000"/>
            <a:ext cx="2288032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/>
          <p:nvPr>
            <p:ph idx="2" type="pic"/>
          </p:nvPr>
        </p:nvSpPr>
        <p:spPr>
          <a:xfrm>
            <a:off x="1219200" y="2224315"/>
            <a:ext cx="21336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0"/>
          <p:cNvSpPr/>
          <p:nvPr>
            <p:ph idx="3" type="pic"/>
          </p:nvPr>
        </p:nvSpPr>
        <p:spPr>
          <a:xfrm>
            <a:off x="3759200" y="2224315"/>
            <a:ext cx="21336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0"/>
          <p:cNvSpPr/>
          <p:nvPr>
            <p:ph idx="4" type="pic"/>
          </p:nvPr>
        </p:nvSpPr>
        <p:spPr>
          <a:xfrm>
            <a:off x="6299200" y="2224315"/>
            <a:ext cx="21336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0"/>
          <p:cNvSpPr/>
          <p:nvPr>
            <p:ph idx="5" type="pic"/>
          </p:nvPr>
        </p:nvSpPr>
        <p:spPr>
          <a:xfrm>
            <a:off x="8839200" y="2224315"/>
            <a:ext cx="21336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>
            <p:ph idx="2" type="pic"/>
          </p:nvPr>
        </p:nvSpPr>
        <p:spPr>
          <a:xfrm>
            <a:off x="957942" y="918030"/>
            <a:ext cx="3933372" cy="507637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>
            <p:ph idx="2" type="pic"/>
          </p:nvPr>
        </p:nvSpPr>
        <p:spPr>
          <a:xfrm>
            <a:off x="2686929" y="4290646"/>
            <a:ext cx="4079631" cy="2567354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2"/>
          <p:cNvSpPr/>
          <p:nvPr>
            <p:ph idx="3" type="pic"/>
          </p:nvPr>
        </p:nvSpPr>
        <p:spPr>
          <a:xfrm>
            <a:off x="0" y="4290646"/>
            <a:ext cx="2686929" cy="2567354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2"/>
          <p:cNvSpPr/>
          <p:nvPr>
            <p:ph idx="4" type="pic"/>
          </p:nvPr>
        </p:nvSpPr>
        <p:spPr>
          <a:xfrm>
            <a:off x="6766560" y="4290646"/>
            <a:ext cx="2686929" cy="2567354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22"/>
          <p:cNvSpPr/>
          <p:nvPr>
            <p:ph idx="5" type="pic"/>
          </p:nvPr>
        </p:nvSpPr>
        <p:spPr>
          <a:xfrm>
            <a:off x="9427699" y="4290646"/>
            <a:ext cx="2764302" cy="256735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and Content">
  <p:cSld name="7_Title and Conten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/>
          <p:nvPr>
            <p:ph idx="2" type="pic"/>
          </p:nvPr>
        </p:nvSpPr>
        <p:spPr>
          <a:xfrm>
            <a:off x="642800" y="1809750"/>
            <a:ext cx="6405700" cy="4305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Normal Page">
  <p:cSld name="4_Normal Pag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5"/>
          <p:cNvSpPr/>
          <p:nvPr/>
        </p:nvSpPr>
        <p:spPr>
          <a:xfrm rot="5217264">
            <a:off x="-1581350" y="-697695"/>
            <a:ext cx="4571607" cy="3890506"/>
          </a:xfrm>
          <a:custGeom>
            <a:rect b="b" l="l" r="r" t="t"/>
            <a:pathLst>
              <a:path extrusionOk="0" h="938" w="1104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dk2">
              <a:alpha val="2470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rmal Page">
  <p:cSld name="Normal Pag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Normal Page">
  <p:cSld name="6_Normal Page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7"/>
          <p:cNvSpPr/>
          <p:nvPr>
            <p:ph idx="2" type="pic"/>
          </p:nvPr>
        </p:nvSpPr>
        <p:spPr>
          <a:xfrm>
            <a:off x="7315648" y="1411660"/>
            <a:ext cx="2847453" cy="2177701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7"/>
          <p:cNvSpPr/>
          <p:nvPr>
            <p:ph idx="3" type="pic"/>
          </p:nvPr>
        </p:nvSpPr>
        <p:spPr>
          <a:xfrm>
            <a:off x="1972449" y="1399536"/>
            <a:ext cx="2776972" cy="21777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Normal Page">
  <p:cSld name="3_Normal Pag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8"/>
          <p:cNvSpPr/>
          <p:nvPr/>
        </p:nvSpPr>
        <p:spPr>
          <a:xfrm rot="5217264">
            <a:off x="9379573" y="1107354"/>
            <a:ext cx="4571607" cy="3890506"/>
          </a:xfrm>
          <a:custGeom>
            <a:rect b="b" l="l" r="r" t="t"/>
            <a:pathLst>
              <a:path extrusionOk="0" h="938" w="1104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dk2">
              <a:alpha val="2470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Normal Page">
  <p:cSld name="5_Normal Pag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9"/>
          <p:cNvSpPr/>
          <p:nvPr/>
        </p:nvSpPr>
        <p:spPr>
          <a:xfrm rot="-2700000">
            <a:off x="-954306" y="4250875"/>
            <a:ext cx="3585010" cy="3050897"/>
          </a:xfrm>
          <a:custGeom>
            <a:rect b="b" l="l" r="r" t="t"/>
            <a:pathLst>
              <a:path extrusionOk="0" h="938" w="1104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dk2">
              <a:alpha val="2470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9"/>
          <p:cNvSpPr/>
          <p:nvPr/>
        </p:nvSpPr>
        <p:spPr>
          <a:xfrm rot="1800000">
            <a:off x="8762056" y="276081"/>
            <a:ext cx="4571607" cy="3890506"/>
          </a:xfrm>
          <a:custGeom>
            <a:rect b="b" l="l" r="r" t="t"/>
            <a:pathLst>
              <a:path extrusionOk="0" h="938" w="1104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dk2">
              <a:alpha val="2470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Random Circle Picture Placholder">
  <p:cSld name="6 Random Circle Picture Placholder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30"/>
          <p:cNvSpPr/>
          <p:nvPr>
            <p:ph idx="2" type="pic"/>
          </p:nvPr>
        </p:nvSpPr>
        <p:spPr>
          <a:xfrm>
            <a:off x="1705428" y="2440008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0" name="Google Shape;120;p30"/>
          <p:cNvSpPr/>
          <p:nvPr>
            <p:ph idx="3" type="pic"/>
          </p:nvPr>
        </p:nvSpPr>
        <p:spPr>
          <a:xfrm>
            <a:off x="4826659" y="2440008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1" name="Google Shape;121;p30"/>
          <p:cNvSpPr/>
          <p:nvPr>
            <p:ph idx="4" type="pic"/>
          </p:nvPr>
        </p:nvSpPr>
        <p:spPr>
          <a:xfrm>
            <a:off x="5906659" y="2440008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2" name="Google Shape;122;p30"/>
          <p:cNvSpPr/>
          <p:nvPr>
            <p:ph idx="5" type="pic"/>
          </p:nvPr>
        </p:nvSpPr>
        <p:spPr>
          <a:xfrm>
            <a:off x="8179256" y="2558496"/>
            <a:ext cx="843024" cy="8430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23" name="Google Shape;123;p30"/>
          <p:cNvSpPr/>
          <p:nvPr>
            <p:ph idx="6" type="pic"/>
          </p:nvPr>
        </p:nvSpPr>
        <p:spPr>
          <a:xfrm>
            <a:off x="10092922" y="2558496"/>
            <a:ext cx="843024" cy="843024"/>
          </a:xfrm>
          <a:prstGeom prst="ellipse">
            <a:avLst/>
          </a:prstGeom>
          <a:noFill/>
          <a:ln>
            <a:noFill/>
          </a:ln>
        </p:spPr>
      </p:sp>
      <p:sp>
        <p:nvSpPr>
          <p:cNvPr id="124" name="Google Shape;124;p30"/>
          <p:cNvSpPr/>
          <p:nvPr>
            <p:ph idx="7" type="pic"/>
          </p:nvPr>
        </p:nvSpPr>
        <p:spPr>
          <a:xfrm>
            <a:off x="9022280" y="2440008"/>
            <a:ext cx="1080000" cy="1080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rtphone picture placeholder">
  <p:cSld name="Smartphone picture placehold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31"/>
          <p:cNvSpPr/>
          <p:nvPr>
            <p:ph idx="2" type="pic"/>
          </p:nvPr>
        </p:nvSpPr>
        <p:spPr>
          <a:xfrm>
            <a:off x="1092200" y="1911350"/>
            <a:ext cx="1773238" cy="323373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rmal Page without footer">
  <p:cSld name="Normal Page without footer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Medium Picture Placeholder">
  <p:cSld name="1 Medium Picture Placeholder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33"/>
          <p:cNvSpPr/>
          <p:nvPr>
            <p:ph idx="2" type="pic"/>
          </p:nvPr>
        </p:nvSpPr>
        <p:spPr>
          <a:xfrm>
            <a:off x="1073436" y="1992849"/>
            <a:ext cx="4320000" cy="396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Medium Portrait Placeholder">
  <p:cSld name="1 Medium Portrait Placehol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34"/>
          <p:cNvSpPr/>
          <p:nvPr>
            <p:ph idx="2" type="pic"/>
          </p:nvPr>
        </p:nvSpPr>
        <p:spPr>
          <a:xfrm>
            <a:off x="1068181" y="1570817"/>
            <a:ext cx="3564000" cy="432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Picture Placholder">
  <p:cSld name="10 Picture Plachold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5"/>
          <p:cNvSpPr txBox="1"/>
          <p:nvPr>
            <p:ph idx="12" type="sldNum"/>
          </p:nvPr>
        </p:nvSpPr>
        <p:spPr>
          <a:xfrm>
            <a:off x="11065932" y="134406"/>
            <a:ext cx="82126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  <p:sp>
        <p:nvSpPr>
          <p:cNvPr id="139" name="Google Shape;139;p35"/>
          <p:cNvSpPr/>
          <p:nvPr>
            <p:ph idx="2" type="pic"/>
          </p:nvPr>
        </p:nvSpPr>
        <p:spPr>
          <a:xfrm>
            <a:off x="3564" y="0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35"/>
          <p:cNvSpPr/>
          <p:nvPr>
            <p:ph idx="3" type="pic"/>
          </p:nvPr>
        </p:nvSpPr>
        <p:spPr>
          <a:xfrm>
            <a:off x="3564" y="2425031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35"/>
          <p:cNvSpPr/>
          <p:nvPr>
            <p:ph idx="4" type="pic"/>
          </p:nvPr>
        </p:nvSpPr>
        <p:spPr>
          <a:xfrm>
            <a:off x="2442851" y="0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35"/>
          <p:cNvSpPr/>
          <p:nvPr>
            <p:ph idx="5" type="pic"/>
          </p:nvPr>
        </p:nvSpPr>
        <p:spPr>
          <a:xfrm>
            <a:off x="2442851" y="2425031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5"/>
          <p:cNvSpPr/>
          <p:nvPr>
            <p:ph idx="6" type="pic"/>
          </p:nvPr>
        </p:nvSpPr>
        <p:spPr>
          <a:xfrm>
            <a:off x="4873226" y="0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5"/>
          <p:cNvSpPr/>
          <p:nvPr>
            <p:ph idx="7" type="pic"/>
          </p:nvPr>
        </p:nvSpPr>
        <p:spPr>
          <a:xfrm>
            <a:off x="4873226" y="2425031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5"/>
          <p:cNvSpPr/>
          <p:nvPr>
            <p:ph idx="8" type="pic"/>
          </p:nvPr>
        </p:nvSpPr>
        <p:spPr>
          <a:xfrm>
            <a:off x="7311176" y="0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35"/>
          <p:cNvSpPr/>
          <p:nvPr>
            <p:ph idx="9" type="pic"/>
          </p:nvPr>
        </p:nvSpPr>
        <p:spPr>
          <a:xfrm>
            <a:off x="7311176" y="2425031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35"/>
          <p:cNvSpPr/>
          <p:nvPr>
            <p:ph idx="13" type="pic"/>
          </p:nvPr>
        </p:nvSpPr>
        <p:spPr>
          <a:xfrm>
            <a:off x="9756706" y="0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35"/>
          <p:cNvSpPr/>
          <p:nvPr>
            <p:ph idx="14" type="pic"/>
          </p:nvPr>
        </p:nvSpPr>
        <p:spPr>
          <a:xfrm>
            <a:off x="9756706" y="2425031"/>
            <a:ext cx="2437200" cy="241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Picture Placholder bottom">
  <p:cSld name="10 Picture Placholder bottom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6"/>
          <p:cNvSpPr/>
          <p:nvPr>
            <p:ph idx="2" type="pic"/>
          </p:nvPr>
        </p:nvSpPr>
        <p:spPr>
          <a:xfrm>
            <a:off x="2442851" y="4443835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6"/>
          <p:cNvSpPr/>
          <p:nvPr>
            <p:ph idx="3" type="pic"/>
          </p:nvPr>
        </p:nvSpPr>
        <p:spPr>
          <a:xfrm>
            <a:off x="3564" y="2018804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6"/>
          <p:cNvSpPr/>
          <p:nvPr>
            <p:ph idx="4" type="pic"/>
          </p:nvPr>
        </p:nvSpPr>
        <p:spPr>
          <a:xfrm>
            <a:off x="3564" y="4443835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36"/>
          <p:cNvSpPr/>
          <p:nvPr>
            <p:ph idx="5" type="pic"/>
          </p:nvPr>
        </p:nvSpPr>
        <p:spPr>
          <a:xfrm>
            <a:off x="2442851" y="2018804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6"/>
          <p:cNvSpPr/>
          <p:nvPr>
            <p:ph idx="6" type="pic"/>
          </p:nvPr>
        </p:nvSpPr>
        <p:spPr>
          <a:xfrm>
            <a:off x="4873226" y="2018804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36"/>
          <p:cNvSpPr/>
          <p:nvPr>
            <p:ph idx="7" type="pic"/>
          </p:nvPr>
        </p:nvSpPr>
        <p:spPr>
          <a:xfrm>
            <a:off x="4873226" y="4443835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36"/>
          <p:cNvSpPr/>
          <p:nvPr>
            <p:ph idx="8" type="pic"/>
          </p:nvPr>
        </p:nvSpPr>
        <p:spPr>
          <a:xfrm>
            <a:off x="7311176" y="2018804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6"/>
          <p:cNvSpPr/>
          <p:nvPr>
            <p:ph idx="9" type="pic"/>
          </p:nvPr>
        </p:nvSpPr>
        <p:spPr>
          <a:xfrm>
            <a:off x="7311176" y="4443835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6"/>
          <p:cNvSpPr/>
          <p:nvPr>
            <p:ph idx="13" type="pic"/>
          </p:nvPr>
        </p:nvSpPr>
        <p:spPr>
          <a:xfrm>
            <a:off x="9756706" y="2018804"/>
            <a:ext cx="2437200" cy="24120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36"/>
          <p:cNvSpPr/>
          <p:nvPr>
            <p:ph idx="14" type="pic"/>
          </p:nvPr>
        </p:nvSpPr>
        <p:spPr>
          <a:xfrm>
            <a:off x="9756706" y="4443835"/>
            <a:ext cx="2437200" cy="241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holder gallery">
  <p:cSld name="Picture holder galler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7"/>
          <p:cNvSpPr/>
          <p:nvPr>
            <p:ph idx="2" type="pic"/>
          </p:nvPr>
        </p:nvSpPr>
        <p:spPr>
          <a:xfrm>
            <a:off x="8181341" y="0"/>
            <a:ext cx="3996000" cy="29337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7"/>
          <p:cNvSpPr/>
          <p:nvPr>
            <p:ph idx="3" type="pic"/>
          </p:nvPr>
        </p:nvSpPr>
        <p:spPr>
          <a:xfrm>
            <a:off x="0" y="2958346"/>
            <a:ext cx="3384000" cy="388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37"/>
          <p:cNvSpPr/>
          <p:nvPr>
            <p:ph idx="4" type="pic"/>
          </p:nvPr>
        </p:nvSpPr>
        <p:spPr>
          <a:xfrm>
            <a:off x="3387541" y="2958346"/>
            <a:ext cx="5436000" cy="388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37"/>
          <p:cNvSpPr/>
          <p:nvPr>
            <p:ph idx="5" type="pic"/>
          </p:nvPr>
        </p:nvSpPr>
        <p:spPr>
          <a:xfrm>
            <a:off x="8813550" y="2933720"/>
            <a:ext cx="3384000" cy="1962364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37"/>
          <p:cNvSpPr/>
          <p:nvPr>
            <p:ph idx="6" type="pic"/>
          </p:nvPr>
        </p:nvSpPr>
        <p:spPr>
          <a:xfrm>
            <a:off x="8813550" y="4896532"/>
            <a:ext cx="3384000" cy="1962364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7"/>
          <p:cNvSpPr/>
          <p:nvPr>
            <p:ph idx="7" type="pic"/>
          </p:nvPr>
        </p:nvSpPr>
        <p:spPr>
          <a:xfrm>
            <a:off x="0" y="0"/>
            <a:ext cx="3996000" cy="2933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ndscape Picture Placeholder">
  <p:cSld name="Landscape Picture Placeholder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" name="Google Shape;170;p38"/>
          <p:cNvSpPr/>
          <p:nvPr>
            <p:ph idx="2" type="pic"/>
          </p:nvPr>
        </p:nvSpPr>
        <p:spPr>
          <a:xfrm>
            <a:off x="0" y="1971675"/>
            <a:ext cx="8288338" cy="28384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ndscape Picture Placeholder Center">
  <p:cSld name="Landscape Picture Placeholder Center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" name="Google Shape;173;p39"/>
          <p:cNvSpPr/>
          <p:nvPr>
            <p:ph idx="2" type="pic"/>
          </p:nvPr>
        </p:nvSpPr>
        <p:spPr>
          <a:xfrm>
            <a:off x="900000" y="1769800"/>
            <a:ext cx="10384511" cy="28384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Picture landscape placeholder">
  <p:cSld name="6 Picture landscape placeholder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40"/>
          <p:cNvSpPr/>
          <p:nvPr>
            <p:ph idx="2" type="pic"/>
          </p:nvPr>
        </p:nvSpPr>
        <p:spPr>
          <a:xfrm>
            <a:off x="8988880" y="1993476"/>
            <a:ext cx="3204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40"/>
          <p:cNvSpPr/>
          <p:nvPr>
            <p:ph idx="3" type="pic"/>
          </p:nvPr>
        </p:nvSpPr>
        <p:spPr>
          <a:xfrm>
            <a:off x="8988880" y="3611347"/>
            <a:ext cx="3204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40"/>
          <p:cNvSpPr/>
          <p:nvPr>
            <p:ph idx="4" type="pic"/>
          </p:nvPr>
        </p:nvSpPr>
        <p:spPr>
          <a:xfrm>
            <a:off x="8988880" y="5243434"/>
            <a:ext cx="3204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40"/>
          <p:cNvSpPr/>
          <p:nvPr>
            <p:ph idx="5" type="pic"/>
          </p:nvPr>
        </p:nvSpPr>
        <p:spPr>
          <a:xfrm>
            <a:off x="5773043" y="1993476"/>
            <a:ext cx="3204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40"/>
          <p:cNvSpPr/>
          <p:nvPr>
            <p:ph idx="6" type="pic"/>
          </p:nvPr>
        </p:nvSpPr>
        <p:spPr>
          <a:xfrm>
            <a:off x="5773043" y="3611347"/>
            <a:ext cx="3204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40"/>
          <p:cNvSpPr/>
          <p:nvPr>
            <p:ph idx="7" type="pic"/>
          </p:nvPr>
        </p:nvSpPr>
        <p:spPr>
          <a:xfrm>
            <a:off x="5773043" y="5243434"/>
            <a:ext cx="3204000" cy="162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igzag picture placeholder">
  <p:cSld name="zigzag picture placeholder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41"/>
          <p:cNvSpPr/>
          <p:nvPr>
            <p:ph idx="2" type="pic"/>
          </p:nvPr>
        </p:nvSpPr>
        <p:spPr>
          <a:xfrm>
            <a:off x="657550" y="1974850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41"/>
          <p:cNvSpPr/>
          <p:nvPr>
            <p:ph idx="3" type="pic"/>
          </p:nvPr>
        </p:nvSpPr>
        <p:spPr>
          <a:xfrm>
            <a:off x="2481914" y="3784600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41"/>
          <p:cNvSpPr/>
          <p:nvPr>
            <p:ph idx="4" type="pic"/>
          </p:nvPr>
        </p:nvSpPr>
        <p:spPr>
          <a:xfrm>
            <a:off x="4283838" y="1974850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41"/>
          <p:cNvSpPr/>
          <p:nvPr>
            <p:ph idx="5" type="pic"/>
          </p:nvPr>
        </p:nvSpPr>
        <p:spPr>
          <a:xfrm>
            <a:off x="6108202" y="3784600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41"/>
          <p:cNvSpPr/>
          <p:nvPr>
            <p:ph idx="6" type="pic"/>
          </p:nvPr>
        </p:nvSpPr>
        <p:spPr>
          <a:xfrm>
            <a:off x="7915703" y="1974850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41"/>
          <p:cNvSpPr/>
          <p:nvPr>
            <p:ph idx="7" type="pic"/>
          </p:nvPr>
        </p:nvSpPr>
        <p:spPr>
          <a:xfrm>
            <a:off x="9740067" y="3784600"/>
            <a:ext cx="1800000" cy="18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dium Picture Placeholder">
  <p:cSld name="Medium Picture Placehold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42"/>
          <p:cNvSpPr/>
          <p:nvPr>
            <p:ph idx="2" type="pic"/>
          </p:nvPr>
        </p:nvSpPr>
        <p:spPr>
          <a:xfrm>
            <a:off x="889621" y="1772754"/>
            <a:ext cx="6615774" cy="426045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1">
  <p:cSld name="Gallery 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43"/>
          <p:cNvSpPr/>
          <p:nvPr>
            <p:ph idx="2" type="pic"/>
          </p:nvPr>
        </p:nvSpPr>
        <p:spPr>
          <a:xfrm>
            <a:off x="889621" y="1772754"/>
            <a:ext cx="36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43"/>
          <p:cNvSpPr/>
          <p:nvPr>
            <p:ph idx="3" type="pic"/>
          </p:nvPr>
        </p:nvSpPr>
        <p:spPr>
          <a:xfrm>
            <a:off x="889621" y="4053210"/>
            <a:ext cx="1728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43"/>
          <p:cNvSpPr/>
          <p:nvPr>
            <p:ph idx="4" type="pic"/>
          </p:nvPr>
        </p:nvSpPr>
        <p:spPr>
          <a:xfrm>
            <a:off x="2761642" y="4053210"/>
            <a:ext cx="1728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43"/>
          <p:cNvSpPr/>
          <p:nvPr>
            <p:ph idx="5" type="pic"/>
          </p:nvPr>
        </p:nvSpPr>
        <p:spPr>
          <a:xfrm>
            <a:off x="4625395" y="1744179"/>
            <a:ext cx="2880000" cy="4291113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43"/>
          <p:cNvSpPr/>
          <p:nvPr>
            <p:ph idx="6" type="pic"/>
          </p:nvPr>
        </p:nvSpPr>
        <p:spPr>
          <a:xfrm>
            <a:off x="7635853" y="3873210"/>
            <a:ext cx="36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43"/>
          <p:cNvSpPr/>
          <p:nvPr>
            <p:ph idx="7" type="pic"/>
          </p:nvPr>
        </p:nvSpPr>
        <p:spPr>
          <a:xfrm>
            <a:off x="7635853" y="1772754"/>
            <a:ext cx="1728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43"/>
          <p:cNvSpPr/>
          <p:nvPr>
            <p:ph idx="8" type="pic"/>
          </p:nvPr>
        </p:nvSpPr>
        <p:spPr>
          <a:xfrm>
            <a:off x="9509767" y="1772754"/>
            <a:ext cx="1728000" cy="198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2 Top">
  <p:cSld name="Gallery 2 Top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44"/>
          <p:cNvSpPr/>
          <p:nvPr>
            <p:ph idx="2" type="pic"/>
          </p:nvPr>
        </p:nvSpPr>
        <p:spPr>
          <a:xfrm>
            <a:off x="889621" y="656470"/>
            <a:ext cx="36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44"/>
          <p:cNvSpPr/>
          <p:nvPr>
            <p:ph idx="3" type="pic"/>
          </p:nvPr>
        </p:nvSpPr>
        <p:spPr>
          <a:xfrm>
            <a:off x="889621" y="2936927"/>
            <a:ext cx="1728000" cy="1611324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44"/>
          <p:cNvSpPr/>
          <p:nvPr>
            <p:ph idx="4" type="pic"/>
          </p:nvPr>
        </p:nvSpPr>
        <p:spPr>
          <a:xfrm>
            <a:off x="2761642" y="2936927"/>
            <a:ext cx="1728000" cy="1611324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44"/>
          <p:cNvSpPr/>
          <p:nvPr>
            <p:ph idx="5" type="pic"/>
          </p:nvPr>
        </p:nvSpPr>
        <p:spPr>
          <a:xfrm>
            <a:off x="4625395" y="627896"/>
            <a:ext cx="2880000" cy="3920354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44"/>
          <p:cNvSpPr/>
          <p:nvPr>
            <p:ph idx="6" type="pic"/>
          </p:nvPr>
        </p:nvSpPr>
        <p:spPr>
          <a:xfrm>
            <a:off x="7635853" y="2756927"/>
            <a:ext cx="3600000" cy="1791324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44"/>
          <p:cNvSpPr/>
          <p:nvPr>
            <p:ph idx="7" type="pic"/>
          </p:nvPr>
        </p:nvSpPr>
        <p:spPr>
          <a:xfrm>
            <a:off x="7635853" y="656470"/>
            <a:ext cx="1728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44"/>
          <p:cNvSpPr/>
          <p:nvPr>
            <p:ph idx="8" type="pic"/>
          </p:nvPr>
        </p:nvSpPr>
        <p:spPr>
          <a:xfrm>
            <a:off x="9509767" y="656470"/>
            <a:ext cx="1728000" cy="198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2 Bottom">
  <p:cSld name="Gallery 2 Bottom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45"/>
          <p:cNvSpPr/>
          <p:nvPr>
            <p:ph idx="2" type="pic"/>
          </p:nvPr>
        </p:nvSpPr>
        <p:spPr>
          <a:xfrm>
            <a:off x="3913689" y="1764404"/>
            <a:ext cx="3600000" cy="4260456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45"/>
          <p:cNvSpPr/>
          <p:nvPr>
            <p:ph idx="3" type="pic"/>
          </p:nvPr>
        </p:nvSpPr>
        <p:spPr>
          <a:xfrm>
            <a:off x="889621" y="1763432"/>
            <a:ext cx="2880000" cy="42624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45"/>
          <p:cNvSpPr/>
          <p:nvPr>
            <p:ph idx="4" type="pic"/>
          </p:nvPr>
        </p:nvSpPr>
        <p:spPr>
          <a:xfrm>
            <a:off x="7635853" y="3873210"/>
            <a:ext cx="360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45"/>
          <p:cNvSpPr/>
          <p:nvPr>
            <p:ph idx="5" type="pic"/>
          </p:nvPr>
        </p:nvSpPr>
        <p:spPr>
          <a:xfrm>
            <a:off x="7635853" y="1771382"/>
            <a:ext cx="1728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45"/>
          <p:cNvSpPr/>
          <p:nvPr>
            <p:ph idx="6" type="pic"/>
          </p:nvPr>
        </p:nvSpPr>
        <p:spPr>
          <a:xfrm>
            <a:off x="9509767" y="1771382"/>
            <a:ext cx="1728000" cy="198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Picture Placeholder Circle">
  <p:cSld name="8 Picture Placeholder Circle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46"/>
          <p:cNvSpPr/>
          <p:nvPr>
            <p:ph idx="2" type="pic"/>
          </p:nvPr>
        </p:nvSpPr>
        <p:spPr>
          <a:xfrm>
            <a:off x="1372582" y="1543667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1" name="Google Shape;221;p46"/>
          <p:cNvSpPr/>
          <p:nvPr>
            <p:ph idx="3" type="pic"/>
          </p:nvPr>
        </p:nvSpPr>
        <p:spPr>
          <a:xfrm>
            <a:off x="1372581" y="3938716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2" name="Google Shape;222;p46"/>
          <p:cNvSpPr/>
          <p:nvPr>
            <p:ph idx="4" type="pic"/>
          </p:nvPr>
        </p:nvSpPr>
        <p:spPr>
          <a:xfrm>
            <a:off x="3909695" y="1543667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3" name="Google Shape;223;p46"/>
          <p:cNvSpPr/>
          <p:nvPr>
            <p:ph idx="5" type="pic"/>
          </p:nvPr>
        </p:nvSpPr>
        <p:spPr>
          <a:xfrm>
            <a:off x="3909694" y="3938716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4" name="Google Shape;224;p46"/>
          <p:cNvSpPr/>
          <p:nvPr>
            <p:ph idx="6" type="pic"/>
          </p:nvPr>
        </p:nvSpPr>
        <p:spPr>
          <a:xfrm>
            <a:off x="6470557" y="1543667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5" name="Google Shape;225;p46"/>
          <p:cNvSpPr/>
          <p:nvPr>
            <p:ph idx="7" type="pic"/>
          </p:nvPr>
        </p:nvSpPr>
        <p:spPr>
          <a:xfrm>
            <a:off x="6470556" y="3938716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6" name="Google Shape;226;p46"/>
          <p:cNvSpPr/>
          <p:nvPr>
            <p:ph idx="8" type="pic"/>
          </p:nvPr>
        </p:nvSpPr>
        <p:spPr>
          <a:xfrm>
            <a:off x="9022289" y="1543667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7" name="Google Shape;227;p46"/>
          <p:cNvSpPr/>
          <p:nvPr>
            <p:ph idx="9" type="pic"/>
          </p:nvPr>
        </p:nvSpPr>
        <p:spPr>
          <a:xfrm>
            <a:off x="9022288" y="3938716"/>
            <a:ext cx="1764000" cy="1764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Placeholder picture">
  <p:cSld name="1 Placeholder pictur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47"/>
          <p:cNvSpPr/>
          <p:nvPr>
            <p:ph idx="2" type="pic"/>
          </p:nvPr>
        </p:nvSpPr>
        <p:spPr>
          <a:xfrm>
            <a:off x="1047750" y="1285875"/>
            <a:ext cx="2524125" cy="25241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Placeholder picture (circle)">
  <p:cSld name="1 Placeholder picture (circle)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48"/>
          <p:cNvSpPr/>
          <p:nvPr>
            <p:ph idx="2" type="pic"/>
          </p:nvPr>
        </p:nvSpPr>
        <p:spPr>
          <a:xfrm>
            <a:off x="1047750" y="1285875"/>
            <a:ext cx="2524125" cy="2524125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Picture Placeholder">
  <p:cSld name="4 Picture Placeholder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49"/>
          <p:cNvSpPr/>
          <p:nvPr>
            <p:ph idx="2" type="pic"/>
          </p:nvPr>
        </p:nvSpPr>
        <p:spPr>
          <a:xfrm>
            <a:off x="1743075" y="2073935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9"/>
          <p:cNvSpPr/>
          <p:nvPr>
            <p:ph idx="3" type="pic"/>
          </p:nvPr>
        </p:nvSpPr>
        <p:spPr>
          <a:xfrm>
            <a:off x="4592335" y="2073935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9"/>
          <p:cNvSpPr/>
          <p:nvPr>
            <p:ph idx="4" type="pic"/>
          </p:nvPr>
        </p:nvSpPr>
        <p:spPr>
          <a:xfrm>
            <a:off x="9494370" y="2073935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9"/>
          <p:cNvSpPr/>
          <p:nvPr>
            <p:ph idx="5" type="pic"/>
          </p:nvPr>
        </p:nvSpPr>
        <p:spPr>
          <a:xfrm>
            <a:off x="7128423" y="2073935"/>
            <a:ext cx="1620000" cy="162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Picture Placeholder (Circle)">
  <p:cSld name="4 Picture Placeholder (Circle)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50"/>
          <p:cNvSpPr/>
          <p:nvPr>
            <p:ph idx="2" type="pic"/>
          </p:nvPr>
        </p:nvSpPr>
        <p:spPr>
          <a:xfrm>
            <a:off x="1743075" y="2073935"/>
            <a:ext cx="1620000" cy="16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3" name="Google Shape;243;p50"/>
          <p:cNvSpPr/>
          <p:nvPr>
            <p:ph idx="3" type="pic"/>
          </p:nvPr>
        </p:nvSpPr>
        <p:spPr>
          <a:xfrm>
            <a:off x="4592335" y="2073935"/>
            <a:ext cx="1620000" cy="16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4" name="Google Shape;244;p50"/>
          <p:cNvSpPr/>
          <p:nvPr>
            <p:ph idx="4" type="pic"/>
          </p:nvPr>
        </p:nvSpPr>
        <p:spPr>
          <a:xfrm>
            <a:off x="9494370" y="2073935"/>
            <a:ext cx="1620000" cy="16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5" name="Google Shape;245;p50"/>
          <p:cNvSpPr/>
          <p:nvPr>
            <p:ph idx="5" type="pic"/>
          </p:nvPr>
        </p:nvSpPr>
        <p:spPr>
          <a:xfrm>
            <a:off x="7128423" y="2073935"/>
            <a:ext cx="1620000" cy="1620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 Page">
  <p:cSld name="Welcome Pag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1"/>
          <p:cNvSpPr/>
          <p:nvPr/>
        </p:nvSpPr>
        <p:spPr>
          <a:xfrm flipH="1">
            <a:off x="-3798" y="9729"/>
            <a:ext cx="12195798" cy="6885782"/>
          </a:xfrm>
          <a:custGeom>
            <a:rect b="b" l="l" r="r" t="t"/>
            <a:pathLst>
              <a:path extrusionOk="0" h="3194" w="5630">
                <a:moveTo>
                  <a:pt x="5630" y="2131"/>
                </a:moveTo>
                <a:lnTo>
                  <a:pt x="5630" y="3194"/>
                </a:lnTo>
                <a:lnTo>
                  <a:pt x="0" y="3194"/>
                </a:lnTo>
                <a:lnTo>
                  <a:pt x="0" y="0"/>
                </a:lnTo>
                <a:lnTo>
                  <a:pt x="5630" y="2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 Page 2">
  <p:cSld name="Welcome Page 2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2"/>
          <p:cNvSpPr/>
          <p:nvPr/>
        </p:nvSpPr>
        <p:spPr>
          <a:xfrm>
            <a:off x="-3798" y="9729"/>
            <a:ext cx="12195798" cy="6885782"/>
          </a:xfrm>
          <a:custGeom>
            <a:rect b="b" l="l" r="r" t="t"/>
            <a:pathLst>
              <a:path extrusionOk="0" h="10000" w="10000">
                <a:moveTo>
                  <a:pt x="10000" y="6946"/>
                </a:move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lnTo>
                  <a:pt x="10000" y="69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Welcome Page 2">
  <p:cSld name="1_Welcome Page 2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3"/>
          <p:cNvSpPr/>
          <p:nvPr/>
        </p:nvSpPr>
        <p:spPr>
          <a:xfrm>
            <a:off x="-3175" y="4876800"/>
            <a:ext cx="12195175" cy="1981200"/>
          </a:xfrm>
          <a:custGeom>
            <a:rect b="b" l="l" r="r" t="t"/>
            <a:pathLst>
              <a:path extrusionOk="0" h="1248" w="7682">
                <a:moveTo>
                  <a:pt x="7682" y="941"/>
                </a:moveTo>
                <a:lnTo>
                  <a:pt x="0" y="0"/>
                </a:lnTo>
                <a:lnTo>
                  <a:pt x="0" y="911"/>
                </a:lnTo>
                <a:lnTo>
                  <a:pt x="0" y="943"/>
                </a:lnTo>
                <a:lnTo>
                  <a:pt x="0" y="1248"/>
                </a:lnTo>
                <a:lnTo>
                  <a:pt x="7682" y="1248"/>
                </a:lnTo>
                <a:lnTo>
                  <a:pt x="7682" y="943"/>
                </a:lnTo>
                <a:lnTo>
                  <a:pt x="7682" y="9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Welcome Page 2">
  <p:cSld name="2_Welcome Page 2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4"/>
          <p:cNvSpPr/>
          <p:nvPr/>
        </p:nvSpPr>
        <p:spPr>
          <a:xfrm flipH="1">
            <a:off x="-3175" y="4876800"/>
            <a:ext cx="12195175" cy="1981200"/>
          </a:xfrm>
          <a:custGeom>
            <a:rect b="b" l="l" r="r" t="t"/>
            <a:pathLst>
              <a:path extrusionOk="0" h="1248" w="7682">
                <a:moveTo>
                  <a:pt x="7682" y="941"/>
                </a:moveTo>
                <a:lnTo>
                  <a:pt x="0" y="0"/>
                </a:lnTo>
                <a:lnTo>
                  <a:pt x="0" y="911"/>
                </a:lnTo>
                <a:lnTo>
                  <a:pt x="0" y="943"/>
                </a:lnTo>
                <a:lnTo>
                  <a:pt x="0" y="1248"/>
                </a:lnTo>
                <a:lnTo>
                  <a:pt x="7682" y="1248"/>
                </a:lnTo>
                <a:lnTo>
                  <a:pt x="7682" y="943"/>
                </a:lnTo>
                <a:lnTo>
                  <a:pt x="7682" y="9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">
  <p:cSld name="Half Color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5"/>
          <p:cNvSpPr/>
          <p:nvPr/>
        </p:nvSpPr>
        <p:spPr>
          <a:xfrm>
            <a:off x="0" y="0"/>
            <a:ext cx="12192000" cy="45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for smart phone">
  <p:cSld name="Half Color for smart phone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6"/>
          <p:cNvSpPr/>
          <p:nvPr/>
        </p:nvSpPr>
        <p:spPr>
          <a:xfrm>
            <a:off x="0" y="0"/>
            <a:ext cx="12192000" cy="45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4" name="Google Shape;264;p56"/>
          <p:cNvSpPr/>
          <p:nvPr>
            <p:ph idx="2" type="pic"/>
          </p:nvPr>
        </p:nvSpPr>
        <p:spPr>
          <a:xfrm>
            <a:off x="1222375" y="1401763"/>
            <a:ext cx="2220913" cy="39306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alf Color for smart phone">
  <p:cSld name="1_Half Color for smart phone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7"/>
          <p:cNvSpPr/>
          <p:nvPr/>
        </p:nvSpPr>
        <p:spPr>
          <a:xfrm>
            <a:off x="0" y="0"/>
            <a:ext cx="12192000" cy="34438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8" name="Google Shape;268;p57"/>
          <p:cNvSpPr/>
          <p:nvPr>
            <p:ph idx="2" type="pic"/>
          </p:nvPr>
        </p:nvSpPr>
        <p:spPr>
          <a:xfrm>
            <a:off x="1222375" y="1401763"/>
            <a:ext cx="2220913" cy="39306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Normal Page">
  <p:cSld name="2_Normal Page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8"/>
          <p:cNvSpPr/>
          <p:nvPr/>
        </p:nvSpPr>
        <p:spPr>
          <a:xfrm>
            <a:off x="0" y="2358000"/>
            <a:ext cx="12192000" cy="45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alf Color 2">
  <p:cSld name="Half Color 2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9"/>
          <p:cNvSpPr/>
          <p:nvPr/>
        </p:nvSpPr>
        <p:spPr>
          <a:xfrm>
            <a:off x="0" y="-1"/>
            <a:ext cx="12192000" cy="5518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alf Color 2">
  <p:cSld name="1_Half Color 2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0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60"/>
          <p:cNvSpPr/>
          <p:nvPr>
            <p:ph idx="2" type="pic"/>
          </p:nvPr>
        </p:nvSpPr>
        <p:spPr>
          <a:xfrm>
            <a:off x="1049088" y="1437205"/>
            <a:ext cx="3178527" cy="414496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Half Color 2">
  <p:cSld name="2_Half Color 2">
    <p:bg>
      <p:bgPr>
        <a:solidFill>
          <a:schemeClr val="accent1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rse Color Bubble">
  <p:cSld name="Reverse Color Bubble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Reverse Color Bubble">
  <p:cSld name="1_Reverse Color Bubble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3" name="Google Shape;283;p63"/>
          <p:cNvSpPr/>
          <p:nvPr>
            <p:ph idx="2" type="pic"/>
          </p:nvPr>
        </p:nvSpPr>
        <p:spPr>
          <a:xfrm>
            <a:off x="0" y="-1"/>
            <a:ext cx="6096000" cy="22788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63"/>
          <p:cNvSpPr/>
          <p:nvPr>
            <p:ph idx="3" type="pic"/>
          </p:nvPr>
        </p:nvSpPr>
        <p:spPr>
          <a:xfrm>
            <a:off x="6096000" y="2292374"/>
            <a:ext cx="6096000" cy="22788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63"/>
          <p:cNvSpPr/>
          <p:nvPr>
            <p:ph idx="4" type="pic"/>
          </p:nvPr>
        </p:nvSpPr>
        <p:spPr>
          <a:xfrm>
            <a:off x="-994" y="4579424"/>
            <a:ext cx="6096000" cy="2278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alf Color">
  <p:cSld name="1_Half Color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4"/>
          <p:cNvSpPr/>
          <p:nvPr/>
        </p:nvSpPr>
        <p:spPr>
          <a:xfrm>
            <a:off x="0" y="4471475"/>
            <a:ext cx="12192000" cy="2386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Half Color">
  <p:cSld name="4_Half Color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5"/>
          <p:cNvSpPr/>
          <p:nvPr/>
        </p:nvSpPr>
        <p:spPr>
          <a:xfrm>
            <a:off x="0" y="4863830"/>
            <a:ext cx="12192000" cy="19941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Color + Picture">
  <p:cSld name="Full Color + Picture">
    <p:bg>
      <p:bgPr>
        <a:solidFill>
          <a:schemeClr val="accent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6"/>
          <p:cNvSpPr/>
          <p:nvPr>
            <p:ph idx="2" type="pic"/>
          </p:nvPr>
        </p:nvSpPr>
        <p:spPr>
          <a:xfrm>
            <a:off x="3506788" y="1760538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66"/>
          <p:cNvSpPr/>
          <p:nvPr>
            <p:ph idx="3" type="pic"/>
          </p:nvPr>
        </p:nvSpPr>
        <p:spPr>
          <a:xfrm>
            <a:off x="3506788" y="4028341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66"/>
          <p:cNvSpPr/>
          <p:nvPr>
            <p:ph idx="4" type="pic"/>
          </p:nvPr>
        </p:nvSpPr>
        <p:spPr>
          <a:xfrm>
            <a:off x="6866412" y="1760538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66"/>
          <p:cNvSpPr/>
          <p:nvPr>
            <p:ph idx="5" type="pic"/>
          </p:nvPr>
        </p:nvSpPr>
        <p:spPr>
          <a:xfrm>
            <a:off x="6866412" y="4028341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Full Color + Picture">
  <p:cSld name="1_Full Color + Picture">
    <p:bg>
      <p:bgPr>
        <a:solidFill>
          <a:schemeClr val="accent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7"/>
          <p:cNvSpPr/>
          <p:nvPr>
            <p:ph idx="2" type="pic"/>
          </p:nvPr>
        </p:nvSpPr>
        <p:spPr>
          <a:xfrm>
            <a:off x="3506788" y="1760538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67"/>
          <p:cNvSpPr/>
          <p:nvPr>
            <p:ph idx="3" type="pic"/>
          </p:nvPr>
        </p:nvSpPr>
        <p:spPr>
          <a:xfrm>
            <a:off x="3506788" y="4028341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67"/>
          <p:cNvSpPr/>
          <p:nvPr>
            <p:ph idx="4" type="pic"/>
          </p:nvPr>
        </p:nvSpPr>
        <p:spPr>
          <a:xfrm>
            <a:off x="6866412" y="1760538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67"/>
          <p:cNvSpPr/>
          <p:nvPr>
            <p:ph idx="5" type="pic"/>
          </p:nvPr>
        </p:nvSpPr>
        <p:spPr>
          <a:xfrm>
            <a:off x="6866412" y="4028341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67"/>
          <p:cNvSpPr/>
          <p:nvPr>
            <p:ph idx="6" type="pic"/>
          </p:nvPr>
        </p:nvSpPr>
        <p:spPr>
          <a:xfrm>
            <a:off x="1447950" y="4028341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67"/>
          <p:cNvSpPr/>
          <p:nvPr>
            <p:ph idx="7" type="pic"/>
          </p:nvPr>
        </p:nvSpPr>
        <p:spPr>
          <a:xfrm>
            <a:off x="1447950" y="1822853"/>
            <a:ext cx="1720850" cy="1719262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Color">
  <p:cSld name="Full Color">
    <p:bg>
      <p:bgPr>
        <a:solidFill>
          <a:schemeClr val="accent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8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68"/>
          <p:cNvSpPr/>
          <p:nvPr>
            <p:ph idx="2" type="pic"/>
          </p:nvPr>
        </p:nvSpPr>
        <p:spPr>
          <a:xfrm>
            <a:off x="2478088" y="1760538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07" name="Google Shape;307;p68"/>
          <p:cNvSpPr/>
          <p:nvPr>
            <p:ph idx="3" type="pic"/>
          </p:nvPr>
        </p:nvSpPr>
        <p:spPr>
          <a:xfrm>
            <a:off x="2478088" y="4028341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08" name="Google Shape;308;p68"/>
          <p:cNvSpPr/>
          <p:nvPr>
            <p:ph idx="4" type="pic"/>
          </p:nvPr>
        </p:nvSpPr>
        <p:spPr>
          <a:xfrm>
            <a:off x="4536926" y="1760538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09" name="Google Shape;309;p68"/>
          <p:cNvSpPr/>
          <p:nvPr>
            <p:ph idx="5" type="pic"/>
          </p:nvPr>
        </p:nvSpPr>
        <p:spPr>
          <a:xfrm>
            <a:off x="4536926" y="4028341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0" name="Google Shape;310;p68"/>
          <p:cNvSpPr/>
          <p:nvPr>
            <p:ph idx="6" type="pic"/>
          </p:nvPr>
        </p:nvSpPr>
        <p:spPr>
          <a:xfrm>
            <a:off x="419250" y="4028341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1" name="Google Shape;311;p68"/>
          <p:cNvSpPr/>
          <p:nvPr>
            <p:ph idx="7" type="pic"/>
          </p:nvPr>
        </p:nvSpPr>
        <p:spPr>
          <a:xfrm>
            <a:off x="419250" y="1822853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2" name="Google Shape;312;p68"/>
          <p:cNvSpPr/>
          <p:nvPr>
            <p:ph idx="8" type="pic"/>
          </p:nvPr>
        </p:nvSpPr>
        <p:spPr>
          <a:xfrm>
            <a:off x="8382486" y="1812220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3" name="Google Shape;313;p68"/>
          <p:cNvSpPr/>
          <p:nvPr>
            <p:ph idx="9" type="pic"/>
          </p:nvPr>
        </p:nvSpPr>
        <p:spPr>
          <a:xfrm>
            <a:off x="8382486" y="4080023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4" name="Google Shape;314;p68"/>
          <p:cNvSpPr/>
          <p:nvPr>
            <p:ph idx="13" type="pic"/>
          </p:nvPr>
        </p:nvSpPr>
        <p:spPr>
          <a:xfrm>
            <a:off x="10441324" y="1812220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5" name="Google Shape;315;p68"/>
          <p:cNvSpPr/>
          <p:nvPr>
            <p:ph idx="14" type="pic"/>
          </p:nvPr>
        </p:nvSpPr>
        <p:spPr>
          <a:xfrm>
            <a:off x="10441324" y="4080023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6" name="Google Shape;316;p68"/>
          <p:cNvSpPr/>
          <p:nvPr>
            <p:ph idx="15" type="pic"/>
          </p:nvPr>
        </p:nvSpPr>
        <p:spPr>
          <a:xfrm>
            <a:off x="6323648" y="4080023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7" name="Google Shape;317;p68"/>
          <p:cNvSpPr/>
          <p:nvPr>
            <p:ph idx="16" type="pic"/>
          </p:nvPr>
        </p:nvSpPr>
        <p:spPr>
          <a:xfrm>
            <a:off x="6323648" y="1874535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8" name="Google Shape;318;p68"/>
          <p:cNvSpPr/>
          <p:nvPr>
            <p:ph idx="17" type="pic"/>
          </p:nvPr>
        </p:nvSpPr>
        <p:spPr>
          <a:xfrm>
            <a:off x="2543960" y="-47022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19" name="Google Shape;319;p68"/>
          <p:cNvSpPr/>
          <p:nvPr>
            <p:ph idx="18" type="pic"/>
          </p:nvPr>
        </p:nvSpPr>
        <p:spPr>
          <a:xfrm>
            <a:off x="4602798" y="-47022"/>
            <a:ext cx="1720850" cy="1719262"/>
          </a:xfrm>
          <a:prstGeom prst="ellipse">
            <a:avLst/>
          </a:prstGeom>
          <a:noFill/>
          <a:ln>
            <a:noFill/>
          </a:ln>
        </p:spPr>
      </p:sp>
      <p:sp>
        <p:nvSpPr>
          <p:cNvPr id="320" name="Google Shape;320;p68"/>
          <p:cNvSpPr/>
          <p:nvPr>
            <p:ph idx="19" type="pic"/>
          </p:nvPr>
        </p:nvSpPr>
        <p:spPr>
          <a:xfrm>
            <a:off x="485122" y="15293"/>
            <a:ext cx="1720850" cy="1719262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Full Color">
  <p:cSld name="1_Full Color">
    <p:bg>
      <p:bgPr>
        <a:solidFill>
          <a:schemeClr val="accent1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9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69"/>
          <p:cNvSpPr/>
          <p:nvPr>
            <p:ph idx="2" type="pic"/>
          </p:nvPr>
        </p:nvSpPr>
        <p:spPr>
          <a:xfrm>
            <a:off x="1044575" y="2708275"/>
            <a:ext cx="2220913" cy="1436688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69"/>
          <p:cNvSpPr/>
          <p:nvPr>
            <p:ph idx="3" type="pic"/>
          </p:nvPr>
        </p:nvSpPr>
        <p:spPr>
          <a:xfrm>
            <a:off x="4984549" y="2708275"/>
            <a:ext cx="2220913" cy="1436688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69"/>
          <p:cNvSpPr/>
          <p:nvPr>
            <p:ph idx="4" type="pic"/>
          </p:nvPr>
        </p:nvSpPr>
        <p:spPr>
          <a:xfrm>
            <a:off x="8924523" y="2708275"/>
            <a:ext cx="2220913" cy="14366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Full Color">
  <p:cSld name="4_Full Color">
    <p:bg>
      <p:bgPr>
        <a:solidFill>
          <a:schemeClr val="accent1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Full Color">
  <p:cSld name="3_Full Color">
    <p:bg>
      <p:bgPr>
        <a:solidFill>
          <a:schemeClr val="accent1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1"/>
          <p:cNvSpPr/>
          <p:nvPr>
            <p:ph idx="2" type="pic"/>
          </p:nvPr>
        </p:nvSpPr>
        <p:spPr>
          <a:xfrm>
            <a:off x="1519587" y="2708275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9" name="Google Shape;329;p71"/>
          <p:cNvSpPr/>
          <p:nvPr>
            <p:ph idx="3" type="pic"/>
          </p:nvPr>
        </p:nvSpPr>
        <p:spPr>
          <a:xfrm>
            <a:off x="4889548" y="2708275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0" name="Google Shape;330;p71"/>
          <p:cNvSpPr/>
          <p:nvPr>
            <p:ph idx="4" type="pic"/>
          </p:nvPr>
        </p:nvSpPr>
        <p:spPr>
          <a:xfrm>
            <a:off x="9399535" y="2708275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1" name="Google Shape;331;p71"/>
          <p:cNvSpPr/>
          <p:nvPr>
            <p:ph idx="5" type="pic"/>
          </p:nvPr>
        </p:nvSpPr>
        <p:spPr>
          <a:xfrm>
            <a:off x="5969548" y="2708275"/>
            <a:ext cx="1080000" cy="108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2" name="Google Shape;332;p71"/>
          <p:cNvSpPr/>
          <p:nvPr>
            <p:ph idx="6" type="pic"/>
          </p:nvPr>
        </p:nvSpPr>
        <p:spPr>
          <a:xfrm>
            <a:off x="8499535" y="2798275"/>
            <a:ext cx="900000" cy="90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3" name="Google Shape;333;p71"/>
          <p:cNvSpPr/>
          <p:nvPr>
            <p:ph idx="7" type="pic"/>
          </p:nvPr>
        </p:nvSpPr>
        <p:spPr>
          <a:xfrm>
            <a:off x="10479535" y="2798275"/>
            <a:ext cx="900000" cy="900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Full Color">
  <p:cSld name="2_Full Color">
    <p:bg>
      <p:bgPr>
        <a:solidFill>
          <a:schemeClr val="accent1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72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72"/>
          <p:cNvSpPr/>
          <p:nvPr>
            <p:ph idx="2" type="pic"/>
          </p:nvPr>
        </p:nvSpPr>
        <p:spPr>
          <a:xfrm>
            <a:off x="0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72"/>
          <p:cNvSpPr/>
          <p:nvPr>
            <p:ph idx="3" type="pic"/>
          </p:nvPr>
        </p:nvSpPr>
        <p:spPr>
          <a:xfrm>
            <a:off x="0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38" name="Google Shape;338;p72"/>
          <p:cNvSpPr/>
          <p:nvPr>
            <p:ph idx="4" type="pic"/>
          </p:nvPr>
        </p:nvSpPr>
        <p:spPr>
          <a:xfrm>
            <a:off x="0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39" name="Google Shape;339;p72"/>
          <p:cNvSpPr/>
          <p:nvPr>
            <p:ph idx="5" type="pic"/>
          </p:nvPr>
        </p:nvSpPr>
        <p:spPr>
          <a:xfrm>
            <a:off x="2037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p72"/>
          <p:cNvSpPr/>
          <p:nvPr>
            <p:ph idx="6" type="pic"/>
          </p:nvPr>
        </p:nvSpPr>
        <p:spPr>
          <a:xfrm>
            <a:off x="2037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72"/>
          <p:cNvSpPr/>
          <p:nvPr>
            <p:ph idx="7" type="pic"/>
          </p:nvPr>
        </p:nvSpPr>
        <p:spPr>
          <a:xfrm>
            <a:off x="2037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72"/>
          <p:cNvSpPr/>
          <p:nvPr>
            <p:ph idx="8" type="pic"/>
          </p:nvPr>
        </p:nvSpPr>
        <p:spPr>
          <a:xfrm>
            <a:off x="4071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3" name="Google Shape;343;p72"/>
          <p:cNvSpPr/>
          <p:nvPr>
            <p:ph idx="9" type="pic"/>
          </p:nvPr>
        </p:nvSpPr>
        <p:spPr>
          <a:xfrm>
            <a:off x="4071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4" name="Google Shape;344;p72"/>
          <p:cNvSpPr/>
          <p:nvPr>
            <p:ph idx="13" type="pic"/>
          </p:nvPr>
        </p:nvSpPr>
        <p:spPr>
          <a:xfrm>
            <a:off x="4071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5" name="Google Shape;345;p72"/>
          <p:cNvSpPr/>
          <p:nvPr>
            <p:ph idx="14" type="pic"/>
          </p:nvPr>
        </p:nvSpPr>
        <p:spPr>
          <a:xfrm>
            <a:off x="6108638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72"/>
          <p:cNvSpPr/>
          <p:nvPr>
            <p:ph idx="15" type="pic"/>
          </p:nvPr>
        </p:nvSpPr>
        <p:spPr>
          <a:xfrm>
            <a:off x="6108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72"/>
          <p:cNvSpPr/>
          <p:nvPr>
            <p:ph idx="16" type="pic"/>
          </p:nvPr>
        </p:nvSpPr>
        <p:spPr>
          <a:xfrm>
            <a:off x="6108638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ormal Page">
  <p:cSld name="1_Normal Page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0" name="Google Shape;350;p73"/>
          <p:cNvSpPr/>
          <p:nvPr>
            <p:ph idx="2" type="pic"/>
          </p:nvPr>
        </p:nvSpPr>
        <p:spPr>
          <a:xfrm>
            <a:off x="0" y="1903220"/>
            <a:ext cx="12192000" cy="30515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5"/>
          <p:cNvSpPr/>
          <p:nvPr>
            <p:ph idx="2" type="pic"/>
          </p:nvPr>
        </p:nvSpPr>
        <p:spPr>
          <a:xfrm>
            <a:off x="3930650" y="0"/>
            <a:ext cx="826135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6" name="Google Shape;356;p76"/>
          <p:cNvSpPr/>
          <p:nvPr>
            <p:ph idx="2" type="pic"/>
          </p:nvPr>
        </p:nvSpPr>
        <p:spPr>
          <a:xfrm>
            <a:off x="1222375" y="1799511"/>
            <a:ext cx="3096000" cy="2016211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76"/>
          <p:cNvSpPr/>
          <p:nvPr>
            <p:ph idx="3" type="pic"/>
          </p:nvPr>
        </p:nvSpPr>
        <p:spPr>
          <a:xfrm>
            <a:off x="4533786" y="1799511"/>
            <a:ext cx="3096000" cy="2016211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76"/>
          <p:cNvSpPr/>
          <p:nvPr>
            <p:ph idx="4" type="pic"/>
          </p:nvPr>
        </p:nvSpPr>
        <p:spPr>
          <a:xfrm>
            <a:off x="7858048" y="1799511"/>
            <a:ext cx="3096000" cy="2016211"/>
          </a:xfrm>
          <a:prstGeom prst="rect">
            <a:avLst/>
          </a:prstGeom>
          <a:noFill/>
          <a:ln>
            <a:noFill/>
          </a:ln>
        </p:spPr>
      </p:sp>
      <p:sp>
        <p:nvSpPr>
          <p:cNvPr id="359" name="Google Shape;359;p76"/>
          <p:cNvSpPr/>
          <p:nvPr>
            <p:ph idx="5" type="pic"/>
          </p:nvPr>
        </p:nvSpPr>
        <p:spPr>
          <a:xfrm>
            <a:off x="1222375" y="4031425"/>
            <a:ext cx="3096000" cy="2016211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p76"/>
          <p:cNvSpPr/>
          <p:nvPr>
            <p:ph idx="6" type="pic"/>
          </p:nvPr>
        </p:nvSpPr>
        <p:spPr>
          <a:xfrm>
            <a:off x="4533786" y="4031425"/>
            <a:ext cx="3096000" cy="2016211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76"/>
          <p:cNvSpPr/>
          <p:nvPr>
            <p:ph idx="7" type="pic"/>
          </p:nvPr>
        </p:nvSpPr>
        <p:spPr>
          <a:xfrm>
            <a:off x="7858048" y="4031425"/>
            <a:ext cx="3096000" cy="201621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4" name="Google Shape;364;p77"/>
          <p:cNvSpPr/>
          <p:nvPr>
            <p:ph idx="2" type="pic"/>
          </p:nvPr>
        </p:nvSpPr>
        <p:spPr>
          <a:xfrm>
            <a:off x="6305095" y="1834271"/>
            <a:ext cx="4932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77"/>
          <p:cNvSpPr/>
          <p:nvPr>
            <p:ph idx="3" type="pic"/>
          </p:nvPr>
        </p:nvSpPr>
        <p:spPr>
          <a:xfrm>
            <a:off x="901531" y="1834271"/>
            <a:ext cx="4932000" cy="36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8"/>
          <p:cNvSpPr/>
          <p:nvPr>
            <p:ph idx="2" type="pic"/>
          </p:nvPr>
        </p:nvSpPr>
        <p:spPr>
          <a:xfrm>
            <a:off x="0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78"/>
          <p:cNvSpPr/>
          <p:nvPr>
            <p:ph idx="3" type="pic"/>
          </p:nvPr>
        </p:nvSpPr>
        <p:spPr>
          <a:xfrm>
            <a:off x="0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78"/>
          <p:cNvSpPr/>
          <p:nvPr>
            <p:ph idx="4" type="pic"/>
          </p:nvPr>
        </p:nvSpPr>
        <p:spPr>
          <a:xfrm>
            <a:off x="0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78"/>
          <p:cNvSpPr/>
          <p:nvPr>
            <p:ph idx="5" type="pic"/>
          </p:nvPr>
        </p:nvSpPr>
        <p:spPr>
          <a:xfrm>
            <a:off x="2037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78"/>
          <p:cNvSpPr/>
          <p:nvPr>
            <p:ph idx="6" type="pic"/>
          </p:nvPr>
        </p:nvSpPr>
        <p:spPr>
          <a:xfrm>
            <a:off x="2037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78"/>
          <p:cNvSpPr/>
          <p:nvPr>
            <p:ph idx="7" type="pic"/>
          </p:nvPr>
        </p:nvSpPr>
        <p:spPr>
          <a:xfrm>
            <a:off x="2037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78"/>
          <p:cNvSpPr/>
          <p:nvPr>
            <p:ph idx="8" type="pic"/>
          </p:nvPr>
        </p:nvSpPr>
        <p:spPr>
          <a:xfrm>
            <a:off x="4071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78"/>
          <p:cNvSpPr/>
          <p:nvPr>
            <p:ph idx="9" type="pic"/>
          </p:nvPr>
        </p:nvSpPr>
        <p:spPr>
          <a:xfrm>
            <a:off x="4071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5" name="Google Shape;375;p78"/>
          <p:cNvSpPr/>
          <p:nvPr>
            <p:ph idx="13" type="pic"/>
          </p:nvPr>
        </p:nvSpPr>
        <p:spPr>
          <a:xfrm>
            <a:off x="4071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78"/>
          <p:cNvSpPr/>
          <p:nvPr>
            <p:ph idx="14" type="pic"/>
          </p:nvPr>
        </p:nvSpPr>
        <p:spPr>
          <a:xfrm>
            <a:off x="6108638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78"/>
          <p:cNvSpPr/>
          <p:nvPr>
            <p:ph idx="15" type="pic"/>
          </p:nvPr>
        </p:nvSpPr>
        <p:spPr>
          <a:xfrm>
            <a:off x="6108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78"/>
          <p:cNvSpPr/>
          <p:nvPr>
            <p:ph idx="16" type="pic"/>
          </p:nvPr>
        </p:nvSpPr>
        <p:spPr>
          <a:xfrm>
            <a:off x="6108638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78"/>
          <p:cNvSpPr/>
          <p:nvPr>
            <p:ph idx="17" type="pic"/>
          </p:nvPr>
        </p:nvSpPr>
        <p:spPr>
          <a:xfrm>
            <a:off x="8139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78"/>
          <p:cNvSpPr/>
          <p:nvPr>
            <p:ph idx="18" type="pic"/>
          </p:nvPr>
        </p:nvSpPr>
        <p:spPr>
          <a:xfrm>
            <a:off x="8139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78"/>
          <p:cNvSpPr/>
          <p:nvPr>
            <p:ph idx="19" type="pic"/>
          </p:nvPr>
        </p:nvSpPr>
        <p:spPr>
          <a:xfrm>
            <a:off x="8139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78"/>
          <p:cNvSpPr/>
          <p:nvPr>
            <p:ph idx="20" type="pic"/>
          </p:nvPr>
        </p:nvSpPr>
        <p:spPr>
          <a:xfrm>
            <a:off x="10176638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78"/>
          <p:cNvSpPr/>
          <p:nvPr>
            <p:ph idx="21" type="pic"/>
          </p:nvPr>
        </p:nvSpPr>
        <p:spPr>
          <a:xfrm>
            <a:off x="10176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78"/>
          <p:cNvSpPr/>
          <p:nvPr>
            <p:ph idx="22" type="pic"/>
          </p:nvPr>
        </p:nvSpPr>
        <p:spPr>
          <a:xfrm>
            <a:off x="10176638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lank">
  <p:cSld name="4_Blank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9"/>
          <p:cNvSpPr/>
          <p:nvPr>
            <p:ph idx="2" type="pic"/>
          </p:nvPr>
        </p:nvSpPr>
        <p:spPr>
          <a:xfrm>
            <a:off x="0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79"/>
          <p:cNvSpPr/>
          <p:nvPr>
            <p:ph idx="3" type="pic"/>
          </p:nvPr>
        </p:nvSpPr>
        <p:spPr>
          <a:xfrm>
            <a:off x="0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79"/>
          <p:cNvSpPr/>
          <p:nvPr>
            <p:ph idx="4" type="pic"/>
          </p:nvPr>
        </p:nvSpPr>
        <p:spPr>
          <a:xfrm>
            <a:off x="0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79"/>
          <p:cNvSpPr/>
          <p:nvPr>
            <p:ph idx="5" type="pic"/>
          </p:nvPr>
        </p:nvSpPr>
        <p:spPr>
          <a:xfrm>
            <a:off x="2037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79"/>
          <p:cNvSpPr/>
          <p:nvPr>
            <p:ph idx="6" type="pic"/>
          </p:nvPr>
        </p:nvSpPr>
        <p:spPr>
          <a:xfrm>
            <a:off x="2037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1" name="Google Shape;391;p79"/>
          <p:cNvSpPr/>
          <p:nvPr>
            <p:ph idx="7" type="pic"/>
          </p:nvPr>
        </p:nvSpPr>
        <p:spPr>
          <a:xfrm>
            <a:off x="2037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2" name="Google Shape;392;p79"/>
          <p:cNvSpPr/>
          <p:nvPr>
            <p:ph idx="8" type="pic"/>
          </p:nvPr>
        </p:nvSpPr>
        <p:spPr>
          <a:xfrm>
            <a:off x="4071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79"/>
          <p:cNvSpPr/>
          <p:nvPr>
            <p:ph idx="9" type="pic"/>
          </p:nvPr>
        </p:nvSpPr>
        <p:spPr>
          <a:xfrm>
            <a:off x="4071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79"/>
          <p:cNvSpPr/>
          <p:nvPr>
            <p:ph idx="13" type="pic"/>
          </p:nvPr>
        </p:nvSpPr>
        <p:spPr>
          <a:xfrm>
            <a:off x="4071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79"/>
          <p:cNvSpPr/>
          <p:nvPr>
            <p:ph idx="14" type="pic"/>
          </p:nvPr>
        </p:nvSpPr>
        <p:spPr>
          <a:xfrm>
            <a:off x="6108638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79"/>
          <p:cNvSpPr/>
          <p:nvPr>
            <p:ph idx="15" type="pic"/>
          </p:nvPr>
        </p:nvSpPr>
        <p:spPr>
          <a:xfrm>
            <a:off x="6108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79"/>
          <p:cNvSpPr/>
          <p:nvPr>
            <p:ph idx="16" type="pic"/>
          </p:nvPr>
        </p:nvSpPr>
        <p:spPr>
          <a:xfrm>
            <a:off x="6108638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0"/>
          <p:cNvSpPr/>
          <p:nvPr>
            <p:ph idx="2" type="pic"/>
          </p:nvPr>
        </p:nvSpPr>
        <p:spPr>
          <a:xfrm>
            <a:off x="0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80"/>
          <p:cNvSpPr/>
          <p:nvPr>
            <p:ph idx="3" type="pic"/>
          </p:nvPr>
        </p:nvSpPr>
        <p:spPr>
          <a:xfrm>
            <a:off x="0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80"/>
          <p:cNvSpPr/>
          <p:nvPr>
            <p:ph idx="4" type="pic"/>
          </p:nvPr>
        </p:nvSpPr>
        <p:spPr>
          <a:xfrm>
            <a:off x="2037319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2" name="Google Shape;402;p80"/>
          <p:cNvSpPr/>
          <p:nvPr>
            <p:ph idx="5" type="pic"/>
          </p:nvPr>
        </p:nvSpPr>
        <p:spPr>
          <a:xfrm>
            <a:off x="4071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3" name="Google Shape;403;p80"/>
          <p:cNvSpPr/>
          <p:nvPr>
            <p:ph idx="6" type="pic"/>
          </p:nvPr>
        </p:nvSpPr>
        <p:spPr>
          <a:xfrm>
            <a:off x="4071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80"/>
          <p:cNvSpPr/>
          <p:nvPr>
            <p:ph idx="7" type="pic"/>
          </p:nvPr>
        </p:nvSpPr>
        <p:spPr>
          <a:xfrm>
            <a:off x="6108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80"/>
          <p:cNvSpPr/>
          <p:nvPr>
            <p:ph idx="8" type="pic"/>
          </p:nvPr>
        </p:nvSpPr>
        <p:spPr>
          <a:xfrm>
            <a:off x="8139319" y="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6" name="Google Shape;406;p80"/>
          <p:cNvSpPr/>
          <p:nvPr>
            <p:ph idx="9" type="pic"/>
          </p:nvPr>
        </p:nvSpPr>
        <p:spPr>
          <a:xfrm>
            <a:off x="8139319" y="4572000"/>
            <a:ext cx="20340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407" name="Google Shape;407;p80"/>
          <p:cNvSpPr/>
          <p:nvPr>
            <p:ph idx="13" type="pic"/>
          </p:nvPr>
        </p:nvSpPr>
        <p:spPr>
          <a:xfrm>
            <a:off x="10176638" y="2286000"/>
            <a:ext cx="20340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Page">
  <p:cSld name="Full Image Page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 message">
  <p:cSld name="Welcome message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2" name="Google Shape;412;p82"/>
          <p:cNvSpPr/>
          <p:nvPr>
            <p:ph idx="2" type="pic"/>
          </p:nvPr>
        </p:nvSpPr>
        <p:spPr>
          <a:xfrm>
            <a:off x="5210356" y="978152"/>
            <a:ext cx="1764000" cy="176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13" name="Google Shape;413;p82"/>
          <p:cNvSpPr txBox="1"/>
          <p:nvPr>
            <p:ph idx="1" type="body"/>
          </p:nvPr>
        </p:nvSpPr>
        <p:spPr>
          <a:xfrm>
            <a:off x="3913188" y="3678464"/>
            <a:ext cx="4368800" cy="2179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Square Placeholder">
  <p:cSld name="3 Picture Square Placeholder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6" name="Google Shape;416;p83"/>
          <p:cNvSpPr/>
          <p:nvPr>
            <p:ph idx="2" type="pic"/>
          </p:nvPr>
        </p:nvSpPr>
        <p:spPr>
          <a:xfrm>
            <a:off x="1058608" y="1953115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7" name="Google Shape;417;p83"/>
          <p:cNvSpPr/>
          <p:nvPr>
            <p:ph idx="3" type="pic"/>
          </p:nvPr>
        </p:nvSpPr>
        <p:spPr>
          <a:xfrm>
            <a:off x="4652255" y="1976097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8" name="Google Shape;418;p83"/>
          <p:cNvSpPr/>
          <p:nvPr>
            <p:ph idx="4" type="pic"/>
          </p:nvPr>
        </p:nvSpPr>
        <p:spPr>
          <a:xfrm>
            <a:off x="8283830" y="1976097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p83"/>
          <p:cNvSpPr txBox="1"/>
          <p:nvPr/>
        </p:nvSpPr>
        <p:spPr>
          <a:xfrm>
            <a:off x="11074399" y="134406"/>
            <a:ext cx="82126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ar-JO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Portrait placeholder">
  <p:cSld name="4 Portrait placeholder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2" name="Google Shape;422;p84"/>
          <p:cNvSpPr/>
          <p:nvPr>
            <p:ph idx="2" type="pic"/>
          </p:nvPr>
        </p:nvSpPr>
        <p:spPr>
          <a:xfrm>
            <a:off x="916105" y="1905231"/>
            <a:ext cx="2232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423" name="Google Shape;423;p84"/>
          <p:cNvSpPr/>
          <p:nvPr>
            <p:ph idx="3" type="pic"/>
          </p:nvPr>
        </p:nvSpPr>
        <p:spPr>
          <a:xfrm>
            <a:off x="3619863" y="1905231"/>
            <a:ext cx="2232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424" name="Google Shape;424;p84"/>
          <p:cNvSpPr/>
          <p:nvPr>
            <p:ph idx="4" type="pic"/>
          </p:nvPr>
        </p:nvSpPr>
        <p:spPr>
          <a:xfrm>
            <a:off x="6313606" y="1905231"/>
            <a:ext cx="2232000" cy="36000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84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427FCC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878787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8787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84"/>
          <p:cNvSpPr txBox="1"/>
          <p:nvPr/>
        </p:nvSpPr>
        <p:spPr>
          <a:xfrm>
            <a:off x="11074399" y="134406"/>
            <a:ext cx="82126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ar-JO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84"/>
          <p:cNvSpPr/>
          <p:nvPr>
            <p:ph idx="5" type="pic"/>
          </p:nvPr>
        </p:nvSpPr>
        <p:spPr>
          <a:xfrm>
            <a:off x="9019229" y="1905231"/>
            <a:ext cx="2232000" cy="36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Picture Square Placeholder">
  <p:cSld name="1_3 Picture Square Placeholder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0" name="Google Shape;430;p85"/>
          <p:cNvSpPr/>
          <p:nvPr>
            <p:ph idx="2" type="pic"/>
          </p:nvPr>
        </p:nvSpPr>
        <p:spPr>
          <a:xfrm>
            <a:off x="1058608" y="1953115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85"/>
          <p:cNvSpPr/>
          <p:nvPr>
            <p:ph idx="3" type="pic"/>
          </p:nvPr>
        </p:nvSpPr>
        <p:spPr>
          <a:xfrm>
            <a:off x="4652255" y="1976097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85"/>
          <p:cNvSpPr/>
          <p:nvPr>
            <p:ph idx="4" type="pic"/>
          </p:nvPr>
        </p:nvSpPr>
        <p:spPr>
          <a:xfrm>
            <a:off x="8283830" y="1976097"/>
            <a:ext cx="2880000" cy="2160000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85"/>
          <p:cNvSpPr/>
          <p:nvPr/>
        </p:nvSpPr>
        <p:spPr>
          <a:xfrm>
            <a:off x="0" y="3431969"/>
            <a:ext cx="12192000" cy="34260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85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ircle Placeholder">
  <p:cSld name="3 Picture Circle Placeholder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7" name="Google Shape;437;p86"/>
          <p:cNvSpPr/>
          <p:nvPr/>
        </p:nvSpPr>
        <p:spPr>
          <a:xfrm>
            <a:off x="3997033" y="6290588"/>
            <a:ext cx="419594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200">
                <a:solidFill>
                  <a:srgbClr val="427FCC"/>
                </a:solidFill>
                <a:latin typeface="Calibri"/>
                <a:ea typeface="Calibri"/>
                <a:cs typeface="Calibri"/>
                <a:sym typeface="Calibri"/>
              </a:rPr>
              <a:t>www.YourCompany.com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000">
                <a:solidFill>
                  <a:srgbClr val="878787"/>
                </a:solidFill>
                <a:latin typeface="Calibri"/>
                <a:ea typeface="Calibri"/>
                <a:cs typeface="Calibri"/>
                <a:sym typeface="Calibri"/>
              </a:rPr>
              <a:t>© 2020 Companyname PowerPoint Business Theme. All Rights Reserved. </a:t>
            </a:r>
            <a:endParaRPr sz="1000">
              <a:solidFill>
                <a:srgbClr val="8787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86"/>
          <p:cNvSpPr/>
          <p:nvPr>
            <p:ph idx="2" type="pic"/>
          </p:nvPr>
        </p:nvSpPr>
        <p:spPr>
          <a:xfrm>
            <a:off x="1236738" y="1549357"/>
            <a:ext cx="2520000" cy="25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39" name="Google Shape;439;p86"/>
          <p:cNvSpPr/>
          <p:nvPr>
            <p:ph idx="3" type="pic"/>
          </p:nvPr>
        </p:nvSpPr>
        <p:spPr>
          <a:xfrm>
            <a:off x="4842255" y="1572339"/>
            <a:ext cx="2520000" cy="25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40" name="Google Shape;440;p86"/>
          <p:cNvSpPr/>
          <p:nvPr>
            <p:ph idx="4" type="pic"/>
          </p:nvPr>
        </p:nvSpPr>
        <p:spPr>
          <a:xfrm>
            <a:off x="8450080" y="1572339"/>
            <a:ext cx="2520000" cy="2520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Picture Circle Placeholder">
  <p:cSld name="1_3 Picture Circle Placeholder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87"/>
          <p:cNvSpPr/>
          <p:nvPr/>
        </p:nvSpPr>
        <p:spPr>
          <a:xfrm>
            <a:off x="0" y="-178130"/>
            <a:ext cx="12192000" cy="36100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4" name="Google Shape;444;p87"/>
          <p:cNvSpPr/>
          <p:nvPr>
            <p:ph idx="2" type="pic"/>
          </p:nvPr>
        </p:nvSpPr>
        <p:spPr>
          <a:xfrm>
            <a:off x="1236738" y="1549357"/>
            <a:ext cx="2520000" cy="25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45" name="Google Shape;445;p87"/>
          <p:cNvSpPr/>
          <p:nvPr>
            <p:ph idx="3" type="pic"/>
          </p:nvPr>
        </p:nvSpPr>
        <p:spPr>
          <a:xfrm>
            <a:off x="4842255" y="1572339"/>
            <a:ext cx="2520000" cy="252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46" name="Google Shape;446;p87"/>
          <p:cNvSpPr/>
          <p:nvPr>
            <p:ph idx="4" type="pic"/>
          </p:nvPr>
        </p:nvSpPr>
        <p:spPr>
          <a:xfrm>
            <a:off x="8450080" y="1572339"/>
            <a:ext cx="2520000" cy="2520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60.xml"/><Relationship Id="rId42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61.xml"/><Relationship Id="rId44" Type="http://schemas.openxmlformats.org/officeDocument/2006/relationships/slideLayout" Target="../slideLayouts/slideLayout64.xml"/><Relationship Id="rId43" Type="http://schemas.openxmlformats.org/officeDocument/2006/relationships/slideLayout" Target="../slideLayouts/slideLayout63.xml"/><Relationship Id="rId46" Type="http://schemas.openxmlformats.org/officeDocument/2006/relationships/slideLayout" Target="../slideLayouts/slideLayout66.xml"/><Relationship Id="rId45" Type="http://schemas.openxmlformats.org/officeDocument/2006/relationships/slideLayout" Target="../slideLayouts/slideLayout65.xml"/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48" Type="http://schemas.openxmlformats.org/officeDocument/2006/relationships/slideLayout" Target="../slideLayouts/slideLayout68.xml"/><Relationship Id="rId47" Type="http://schemas.openxmlformats.org/officeDocument/2006/relationships/slideLayout" Target="../slideLayouts/slideLayout67.xml"/><Relationship Id="rId49" Type="http://schemas.openxmlformats.org/officeDocument/2006/relationships/slideLayout" Target="../slideLayouts/slideLayout69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0.xml"/><Relationship Id="rId33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59.xml"/><Relationship Id="rId38" Type="http://schemas.openxmlformats.org/officeDocument/2006/relationships/slideLayout" Target="../slideLayouts/slideLayout58.xml"/><Relationship Id="rId62" Type="http://schemas.openxmlformats.org/officeDocument/2006/relationships/slideLayout" Target="../slideLayouts/slideLayout82.xml"/><Relationship Id="rId61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40.xml"/><Relationship Id="rId64" Type="http://schemas.openxmlformats.org/officeDocument/2006/relationships/slideLayout" Target="../slideLayouts/slideLayout84.xml"/><Relationship Id="rId63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42.xml"/><Relationship Id="rId66" Type="http://schemas.openxmlformats.org/officeDocument/2006/relationships/theme" Target="../theme/theme2.xml"/><Relationship Id="rId21" Type="http://schemas.openxmlformats.org/officeDocument/2006/relationships/slideLayout" Target="../slideLayouts/slideLayout41.xml"/><Relationship Id="rId65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43.xml"/><Relationship Id="rId60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71.xml"/><Relationship Id="rId50" Type="http://schemas.openxmlformats.org/officeDocument/2006/relationships/slideLayout" Target="../slideLayouts/slideLayout70.xml"/><Relationship Id="rId53" Type="http://schemas.openxmlformats.org/officeDocument/2006/relationships/slideLayout" Target="../slideLayouts/slideLayout73.xml"/><Relationship Id="rId52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31.xml"/><Relationship Id="rId5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30.xml"/><Relationship Id="rId54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33.xml"/><Relationship Id="rId5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32.xml"/><Relationship Id="rId56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35.xml"/><Relationship Id="rId5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34.xml"/><Relationship Id="rId58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b="1" i="0" sz="4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JO"/>
              <a:t>‹#›</a:t>
            </a:fld>
            <a:endParaRPr/>
          </a:p>
        </p:txBody>
      </p:sp>
      <p:pic>
        <p:nvPicPr>
          <p:cNvPr descr="C:\Users\Admin\Downloads\facebook youtybe twtter-2.png" id="98" name="Google Shape;98;p2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395912" y="6487865"/>
            <a:ext cx="1538937" cy="28894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4"/>
          <p:cNvSpPr txBox="1"/>
          <p:nvPr/>
        </p:nvSpPr>
        <p:spPr>
          <a:xfrm>
            <a:off x="5309935" y="6465652"/>
            <a:ext cx="151009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www.bdc.org.jo</a:t>
            </a:r>
            <a:endParaRPr/>
          </a:p>
        </p:txBody>
      </p:sp>
      <p:pic>
        <p:nvPicPr>
          <p:cNvPr descr="C:\Users\Admin\Downloads\facebook youtybe twtter-1.png" id="100" name="Google Shape;100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6437" y="6520402"/>
            <a:ext cx="2791325" cy="25640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698" r:id="rId31"/>
    <p:sldLayoutId id="2147483699" r:id="rId32"/>
    <p:sldLayoutId id="2147483700" r:id="rId33"/>
    <p:sldLayoutId id="2147483701" r:id="rId34"/>
    <p:sldLayoutId id="2147483702" r:id="rId35"/>
    <p:sldLayoutId id="2147483703" r:id="rId36"/>
    <p:sldLayoutId id="2147483704" r:id="rId37"/>
    <p:sldLayoutId id="2147483705" r:id="rId38"/>
    <p:sldLayoutId id="2147483706" r:id="rId39"/>
    <p:sldLayoutId id="2147483707" r:id="rId40"/>
    <p:sldLayoutId id="2147483708" r:id="rId41"/>
    <p:sldLayoutId id="2147483709" r:id="rId42"/>
    <p:sldLayoutId id="2147483710" r:id="rId43"/>
    <p:sldLayoutId id="2147483711" r:id="rId44"/>
    <p:sldLayoutId id="2147483712" r:id="rId45"/>
    <p:sldLayoutId id="2147483713" r:id="rId46"/>
    <p:sldLayoutId id="2147483714" r:id="rId47"/>
    <p:sldLayoutId id="2147483715" r:id="rId48"/>
    <p:sldLayoutId id="2147483716" r:id="rId49"/>
    <p:sldLayoutId id="2147483717" r:id="rId50"/>
    <p:sldLayoutId id="2147483718" r:id="rId51"/>
    <p:sldLayoutId id="2147483719" r:id="rId52"/>
    <p:sldLayoutId id="2147483720" r:id="rId53"/>
    <p:sldLayoutId id="2147483721" r:id="rId54"/>
    <p:sldLayoutId id="2147483722" r:id="rId55"/>
    <p:sldLayoutId id="2147483723" r:id="rId56"/>
    <p:sldLayoutId id="2147483724" r:id="rId57"/>
    <p:sldLayoutId id="2147483725" r:id="rId58"/>
    <p:sldLayoutId id="2147483726" r:id="rId59"/>
    <p:sldLayoutId id="2147483727" r:id="rId60"/>
    <p:sldLayoutId id="2147483728" r:id="rId61"/>
    <p:sldLayoutId id="2147483729" r:id="rId62"/>
    <p:sldLayoutId id="2147483730" r:id="rId63"/>
    <p:sldLayoutId id="2147483731" r:id="rId64"/>
    <p:sldLayoutId id="2147483732" r:id="rId6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bayt.com/ar/research-report-23702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globalworkplaceanalytics.com/telecommuting-statistics" TargetMode="External"/><Relationship Id="rId4" Type="http://schemas.openxmlformats.org/officeDocument/2006/relationships/hyperlink" Target="https://www.inc.com/brian-de-haaff/63-of-companies-have-remote-workers-yet-more-than-half-do-not-have-a-remote-work-policy-why-not.htm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8"/>
          <p:cNvSpPr txBox="1"/>
          <p:nvPr/>
        </p:nvSpPr>
        <p:spPr>
          <a:xfrm>
            <a:off x="8971066" y="6088913"/>
            <a:ext cx="1566803" cy="450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375">
            <a:spAutoFit/>
          </a:bodyPr>
          <a:lstStyle/>
          <a:p>
            <a:pPr indent="0" lvl="0" marL="11516" marR="0" rtl="0" algn="l">
              <a:lnSpc>
                <a:spcPct val="1135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2176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SMART VIsION</a:t>
            </a:r>
            <a:endParaRPr b="0" i="0" sz="2176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1516" marR="0" rtl="0" algn="l">
              <a:lnSpc>
                <a:spcPct val="1045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907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COMPANY PROFILE </a:t>
            </a:r>
            <a:endParaRPr b="0" i="0" sz="907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52" name="Google Shape;452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89"/>
          <p:cNvSpPr txBox="1"/>
          <p:nvPr/>
        </p:nvSpPr>
        <p:spPr>
          <a:xfrm>
            <a:off x="-2006743" y="384629"/>
            <a:ext cx="13973772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4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مشروع المهن العابرة للحدود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4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Jobs without Boarders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4400" u="none" cap="none" strike="noStrike">
                <a:solidFill>
                  <a:srgbClr val="0B2036"/>
                </a:solidFill>
                <a:latin typeface="Montserrat"/>
                <a:ea typeface="Montserrat"/>
                <a:cs typeface="Montserrat"/>
                <a:sym typeface="Montserrat"/>
              </a:rPr>
              <a:t>ورشة نقاشية حول مستقبل المهن في العالم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4400" u="none" cap="none" strike="noStrike">
                <a:solidFill>
                  <a:srgbClr val="0B2036"/>
                </a:solidFill>
                <a:latin typeface="Montserrat"/>
                <a:ea typeface="Montserrat"/>
                <a:cs typeface="Montserrat"/>
                <a:sym typeface="Montserrat"/>
              </a:rPr>
              <a:t>ما بعد الثورة الصناعية الخامسة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89"/>
          <p:cNvSpPr txBox="1"/>
          <p:nvPr/>
        </p:nvSpPr>
        <p:spPr>
          <a:xfrm>
            <a:off x="3740060" y="4549676"/>
            <a:ext cx="2480167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تقديم: عماد الشهاب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الرئيس التنفيذي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بروكلي لتنمية القدرات </a:t>
            </a:r>
            <a:endParaRPr b="1" i="0" sz="2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89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rgbClr val="2387EA"/>
              </a:gs>
              <a:gs pos="100000">
                <a:srgbClr val="7DCC63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0"/>
          <p:cNvSpPr txBox="1"/>
          <p:nvPr/>
        </p:nvSpPr>
        <p:spPr>
          <a:xfrm>
            <a:off x="3048582" y="2483499"/>
            <a:ext cx="60971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1800" u="none" cap="none" strike="noStrike">
                <a:solidFill>
                  <a:srgbClr val="202C45"/>
                </a:solidFill>
                <a:latin typeface="Oswald"/>
                <a:ea typeface="Oswald"/>
                <a:cs typeface="Oswald"/>
                <a:sym typeface="Oswald"/>
              </a:rPr>
              <a:t>أين تتوافر</a:t>
            </a:r>
            <a:r>
              <a:rPr b="1" i="0" lang="ar-JO" sz="1800" u="none" cap="none" strike="noStrike">
                <a:solidFill>
                  <a:srgbClr val="AF7C75"/>
                </a:solidFill>
                <a:latin typeface="Oswald"/>
                <a:ea typeface="Oswald"/>
                <a:cs typeface="Oswald"/>
                <a:sym typeface="Oswald"/>
              </a:rPr>
              <a:t> الوظائف المستقبلية</a:t>
            </a:r>
            <a:r>
              <a:rPr b="1" i="0" lang="ar-JO" sz="1800" u="none" cap="none" strike="noStrike">
                <a:solidFill>
                  <a:srgbClr val="202C45"/>
                </a:solidFill>
                <a:latin typeface="Oswald"/>
                <a:ea typeface="Oswald"/>
                <a:cs typeface="Oswald"/>
                <a:sym typeface="Oswald"/>
              </a:rPr>
              <a:t> وكيف يكون شكلها؟</a:t>
            </a:r>
            <a:endParaRPr/>
          </a:p>
        </p:txBody>
      </p:sp>
      <p:sp>
        <p:nvSpPr>
          <p:cNvPr id="466" name="Google Shape;466;p90"/>
          <p:cNvSpPr txBox="1"/>
          <p:nvPr/>
        </p:nvSpPr>
        <p:spPr>
          <a:xfrm>
            <a:off x="3048582" y="3635838"/>
            <a:ext cx="60971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1800" u="none" cap="none" strike="noStrike">
                <a:solidFill>
                  <a:srgbClr val="202C45"/>
                </a:solidFill>
                <a:latin typeface="Oswald"/>
                <a:ea typeface="Oswald"/>
                <a:cs typeface="Oswald"/>
                <a:sym typeface="Oswald"/>
              </a:rPr>
              <a:t>ما هى الوظائف التي يخبّئها المستقبل </a:t>
            </a:r>
            <a:r>
              <a:rPr b="1" i="0" lang="ar-JO" sz="1800" u="none" cap="none" strike="noStrike">
                <a:solidFill>
                  <a:srgbClr val="AF7C75"/>
                </a:solidFill>
                <a:latin typeface="Oswald"/>
                <a:ea typeface="Oswald"/>
                <a:cs typeface="Oswald"/>
                <a:sym typeface="Oswald"/>
              </a:rPr>
              <a:t>للشباب</a:t>
            </a:r>
            <a:r>
              <a:rPr b="1" i="0" lang="ar-JO" sz="1800" u="none" cap="none" strike="noStrike">
                <a:solidFill>
                  <a:srgbClr val="202C45"/>
                </a:solidFill>
                <a:latin typeface="Oswald"/>
                <a:ea typeface="Oswald"/>
                <a:cs typeface="Oswald"/>
                <a:sym typeface="Oswald"/>
              </a:rPr>
              <a:t> وما هى المهارات التي ستتطلّبها؟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91"/>
          <p:cNvSpPr txBox="1"/>
          <p:nvPr/>
        </p:nvSpPr>
        <p:spPr>
          <a:xfrm>
            <a:off x="695304" y="3107174"/>
            <a:ext cx="310590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4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Project Objective </a:t>
            </a:r>
            <a:endParaRPr/>
          </a:p>
        </p:txBody>
      </p:sp>
      <p:sp>
        <p:nvSpPr>
          <p:cNvPr id="472" name="Google Shape;472;p91"/>
          <p:cNvSpPr/>
          <p:nvPr/>
        </p:nvSpPr>
        <p:spPr>
          <a:xfrm>
            <a:off x="2190567" y="1590275"/>
            <a:ext cx="6868279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b="0" i="0" lang="ar-JO" sz="2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بلغ معدل البطالة في الربع الأول (25%) </a:t>
            </a:r>
            <a:endParaRPr/>
          </a:p>
          <a:p>
            <a:pPr indent="-158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b="0" i="0" lang="ar-JO" sz="2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وبلغت النسبة حسب البنك الدولي 50% لدى الفئة العمرية من 18 الى 24 عام</a:t>
            </a:r>
            <a:endParaRPr b="0" i="0" sz="2000" u="none" cap="none" strike="noStrike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b="0" i="0" lang="ar-JO" sz="2000" u="none" cap="none" strike="noStrik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معدل البطالة كان مرتفعا بين حملة الشهادات الجامعية حيث بلغ 27,8 %مقارنة بالمستويات التعليمية الأخرى.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sp>
        <p:nvSpPr>
          <p:cNvPr id="473" name="Google Shape;473;p91"/>
          <p:cNvSpPr txBox="1"/>
          <p:nvPr/>
        </p:nvSpPr>
        <p:spPr>
          <a:xfrm>
            <a:off x="3329868" y="476799"/>
            <a:ext cx="43489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معدلات البطالة في الاردن 2023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91"/>
          <p:cNvSpPr txBox="1"/>
          <p:nvPr/>
        </p:nvSpPr>
        <p:spPr>
          <a:xfrm>
            <a:off x="5220639" y="3741199"/>
            <a:ext cx="2458204" cy="731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91"/>
          <p:cNvSpPr txBox="1"/>
          <p:nvPr/>
        </p:nvSpPr>
        <p:spPr>
          <a:xfrm>
            <a:off x="8759525" y="4229071"/>
            <a:ext cx="2458204" cy="731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91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rgbClr val="2387EA"/>
              </a:gs>
              <a:gs pos="100000">
                <a:srgbClr val="7DCC63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7" name="Google Shape;477;p91"/>
          <p:cNvCxnSpPr/>
          <p:nvPr/>
        </p:nvCxnSpPr>
        <p:spPr>
          <a:xfrm>
            <a:off x="5001300" y="1068878"/>
            <a:ext cx="1006110" cy="0"/>
          </a:xfrm>
          <a:prstGeom prst="straightConnector1">
            <a:avLst/>
          </a:prstGeom>
          <a:noFill/>
          <a:ln cap="flat" cmpd="sng" w="25400">
            <a:solidFill>
              <a:srgbClr val="21212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478" name="Google Shape;478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571" y="3741199"/>
            <a:ext cx="5943600" cy="27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92"/>
          <p:cNvSpPr/>
          <p:nvPr/>
        </p:nvSpPr>
        <p:spPr>
          <a:xfrm>
            <a:off x="880100" y="2238836"/>
            <a:ext cx="2080169" cy="208017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92"/>
          <p:cNvSpPr/>
          <p:nvPr/>
        </p:nvSpPr>
        <p:spPr>
          <a:xfrm>
            <a:off x="871969" y="2238836"/>
            <a:ext cx="2080165" cy="2080166"/>
          </a:xfrm>
          <a:prstGeom prst="pie">
            <a:avLst>
              <a:gd fmla="val 16194253" name="adj1"/>
              <a:gd fmla="val 9983112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92"/>
          <p:cNvSpPr/>
          <p:nvPr/>
        </p:nvSpPr>
        <p:spPr>
          <a:xfrm>
            <a:off x="871969" y="2238845"/>
            <a:ext cx="2080165" cy="2080166"/>
          </a:xfrm>
          <a:prstGeom prst="pie">
            <a:avLst>
              <a:gd fmla="val 16194253" name="adj1"/>
              <a:gd fmla="val 7023565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92"/>
          <p:cNvSpPr/>
          <p:nvPr/>
        </p:nvSpPr>
        <p:spPr>
          <a:xfrm>
            <a:off x="1021833" y="2388703"/>
            <a:ext cx="1780439" cy="1780438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92"/>
          <p:cNvSpPr/>
          <p:nvPr/>
        </p:nvSpPr>
        <p:spPr>
          <a:xfrm>
            <a:off x="9247997" y="2238838"/>
            <a:ext cx="2080169" cy="208017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92"/>
          <p:cNvSpPr/>
          <p:nvPr/>
        </p:nvSpPr>
        <p:spPr>
          <a:xfrm>
            <a:off x="9239867" y="2238838"/>
            <a:ext cx="2080165" cy="2080166"/>
          </a:xfrm>
          <a:prstGeom prst="pie">
            <a:avLst>
              <a:gd fmla="val 16194253" name="adj1"/>
              <a:gd fmla="val 9922715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92"/>
          <p:cNvSpPr/>
          <p:nvPr/>
        </p:nvSpPr>
        <p:spPr>
          <a:xfrm>
            <a:off x="9239866" y="2238833"/>
            <a:ext cx="2080165" cy="2080166"/>
          </a:xfrm>
          <a:prstGeom prst="pie">
            <a:avLst>
              <a:gd fmla="val 16194253" name="adj1"/>
              <a:gd fmla="val 7023565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92"/>
          <p:cNvSpPr/>
          <p:nvPr/>
        </p:nvSpPr>
        <p:spPr>
          <a:xfrm>
            <a:off x="9389730" y="2388705"/>
            <a:ext cx="1780439" cy="1780438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92"/>
          <p:cNvSpPr/>
          <p:nvPr/>
        </p:nvSpPr>
        <p:spPr>
          <a:xfrm>
            <a:off x="3670097" y="2238833"/>
            <a:ext cx="2080170" cy="208016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92"/>
          <p:cNvSpPr/>
          <p:nvPr/>
        </p:nvSpPr>
        <p:spPr>
          <a:xfrm>
            <a:off x="3661968" y="2238833"/>
            <a:ext cx="2080166" cy="2080165"/>
          </a:xfrm>
          <a:prstGeom prst="pie">
            <a:avLst>
              <a:gd fmla="val 16194253" name="adj1"/>
              <a:gd fmla="val 1074635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92"/>
          <p:cNvSpPr/>
          <p:nvPr/>
        </p:nvSpPr>
        <p:spPr>
          <a:xfrm>
            <a:off x="3661965" y="2238834"/>
            <a:ext cx="2080166" cy="2080165"/>
          </a:xfrm>
          <a:prstGeom prst="pie">
            <a:avLst>
              <a:gd fmla="val 16194253" name="adj1"/>
              <a:gd fmla="val 7577018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92"/>
          <p:cNvSpPr/>
          <p:nvPr/>
        </p:nvSpPr>
        <p:spPr>
          <a:xfrm>
            <a:off x="3811830" y="2388700"/>
            <a:ext cx="1780439" cy="178043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92"/>
          <p:cNvSpPr/>
          <p:nvPr/>
        </p:nvSpPr>
        <p:spPr>
          <a:xfrm>
            <a:off x="6402549" y="2238842"/>
            <a:ext cx="2080169" cy="208016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92"/>
          <p:cNvSpPr/>
          <p:nvPr/>
        </p:nvSpPr>
        <p:spPr>
          <a:xfrm>
            <a:off x="6394418" y="2238842"/>
            <a:ext cx="2080165" cy="2080165"/>
          </a:xfrm>
          <a:prstGeom prst="pie">
            <a:avLst>
              <a:gd fmla="val 16194253" name="adj1"/>
              <a:gd fmla="val 14060872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92"/>
          <p:cNvSpPr/>
          <p:nvPr/>
        </p:nvSpPr>
        <p:spPr>
          <a:xfrm>
            <a:off x="6394418" y="2238846"/>
            <a:ext cx="2080165" cy="2080165"/>
          </a:xfrm>
          <a:prstGeom prst="pie">
            <a:avLst>
              <a:gd fmla="val 16194253" name="adj1"/>
              <a:gd fmla="val 10994006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92"/>
          <p:cNvSpPr/>
          <p:nvPr/>
        </p:nvSpPr>
        <p:spPr>
          <a:xfrm>
            <a:off x="6544282" y="2388709"/>
            <a:ext cx="1780439" cy="178043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92"/>
          <p:cNvSpPr txBox="1"/>
          <p:nvPr/>
        </p:nvSpPr>
        <p:spPr>
          <a:xfrm>
            <a:off x="711200" y="2906497"/>
            <a:ext cx="2401701" cy="770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ar-JO" sz="32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90</a:t>
            </a:r>
            <a:r>
              <a:rPr b="1" i="0" lang="ar-JO" sz="20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%</a:t>
            </a:r>
            <a:endParaRPr b="1" i="0" sz="32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00" name="Google Shape;500;p92"/>
          <p:cNvSpPr txBox="1"/>
          <p:nvPr/>
        </p:nvSpPr>
        <p:spPr>
          <a:xfrm>
            <a:off x="3501198" y="2906493"/>
            <a:ext cx="2401701" cy="770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ar-JO" sz="32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72</a:t>
            </a:r>
            <a:r>
              <a:rPr b="1" i="0" lang="ar-JO" sz="20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%</a:t>
            </a:r>
            <a:endParaRPr b="1" i="0" sz="32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01" name="Google Shape;501;p92"/>
          <p:cNvSpPr txBox="1"/>
          <p:nvPr/>
        </p:nvSpPr>
        <p:spPr>
          <a:xfrm>
            <a:off x="6282240" y="2906502"/>
            <a:ext cx="2401701" cy="770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ar-JO" sz="32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87</a:t>
            </a:r>
            <a:r>
              <a:rPr b="1" i="0" lang="ar-JO" sz="20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%</a:t>
            </a:r>
            <a:endParaRPr b="1" i="0" sz="32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02" name="Google Shape;502;p92"/>
          <p:cNvSpPr txBox="1"/>
          <p:nvPr/>
        </p:nvSpPr>
        <p:spPr>
          <a:xfrm>
            <a:off x="9079099" y="2906498"/>
            <a:ext cx="2401701" cy="770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ar-JO" sz="32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70</a:t>
            </a:r>
            <a:r>
              <a:rPr b="1" i="0" lang="ar-JO" sz="2000" u="none" cap="none" strike="noStrike">
                <a:solidFill>
                  <a:schemeClr val="dk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%</a:t>
            </a:r>
            <a:endParaRPr b="1" i="0" sz="32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03" name="Google Shape;503;p92"/>
          <p:cNvSpPr/>
          <p:nvPr/>
        </p:nvSpPr>
        <p:spPr>
          <a:xfrm>
            <a:off x="1253982" y="703352"/>
            <a:ext cx="96840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2000" u="none" cap="none" strike="noStrike">
                <a:solidFill>
                  <a:schemeClr val="dk2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استطلاع تم تنفيذة مع 47 شركة صناعية وخدمية </a:t>
            </a:r>
            <a:endParaRPr b="1" i="0" sz="2000" u="none" cap="none" strike="noStrike">
              <a:solidFill>
                <a:schemeClr val="dk2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sp>
        <p:nvSpPr>
          <p:cNvPr id="504" name="Google Shape;504;p92"/>
          <p:cNvSpPr txBox="1"/>
          <p:nvPr/>
        </p:nvSpPr>
        <p:spPr>
          <a:xfrm>
            <a:off x="799850" y="4588576"/>
            <a:ext cx="2224401" cy="369332"/>
          </a:xfrm>
          <a:prstGeom prst="rect">
            <a:avLst/>
          </a:prstGeom>
          <a:gradFill>
            <a:gsLst>
              <a:gs pos="0">
                <a:srgbClr val="CEDDA7"/>
              </a:gs>
              <a:gs pos="50000">
                <a:srgbClr val="C5D799"/>
              </a:gs>
              <a:gs pos="100000">
                <a:srgbClr val="BED587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الالتزام 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92"/>
          <p:cNvSpPr txBox="1"/>
          <p:nvPr/>
        </p:nvSpPr>
        <p:spPr>
          <a:xfrm>
            <a:off x="3597982" y="4588576"/>
            <a:ext cx="2224401" cy="369332"/>
          </a:xfrm>
          <a:prstGeom prst="rect">
            <a:avLst/>
          </a:prstGeom>
          <a:gradFill>
            <a:gsLst>
              <a:gs pos="0">
                <a:srgbClr val="CEDDA7"/>
              </a:gs>
              <a:gs pos="50000">
                <a:srgbClr val="C5D799"/>
              </a:gs>
              <a:gs pos="100000">
                <a:srgbClr val="BED587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مهارات التواصل الكتابية 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92"/>
          <p:cNvSpPr txBox="1"/>
          <p:nvPr/>
        </p:nvSpPr>
        <p:spPr>
          <a:xfrm>
            <a:off x="6344367" y="4588576"/>
            <a:ext cx="2224401" cy="369332"/>
          </a:xfrm>
          <a:prstGeom prst="rect">
            <a:avLst/>
          </a:prstGeom>
          <a:gradFill>
            <a:gsLst>
              <a:gs pos="0">
                <a:srgbClr val="CEDDA7"/>
              </a:gs>
              <a:gs pos="50000">
                <a:srgbClr val="C5D799"/>
              </a:gs>
              <a:gs pos="100000">
                <a:srgbClr val="BED587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التفكير النقدي 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92"/>
          <p:cNvSpPr txBox="1"/>
          <p:nvPr/>
        </p:nvSpPr>
        <p:spPr>
          <a:xfrm>
            <a:off x="9180267" y="4588576"/>
            <a:ext cx="2224401" cy="369332"/>
          </a:xfrm>
          <a:prstGeom prst="rect">
            <a:avLst/>
          </a:prstGeom>
          <a:gradFill>
            <a:gsLst>
              <a:gs pos="0">
                <a:srgbClr val="CEDDA7"/>
              </a:gs>
              <a:gs pos="50000">
                <a:srgbClr val="C5D799"/>
              </a:gs>
              <a:gs pos="100000">
                <a:srgbClr val="BED587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العمل ضمن فريق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92"/>
          <p:cNvSpPr/>
          <p:nvPr/>
        </p:nvSpPr>
        <p:spPr>
          <a:xfrm>
            <a:off x="2128947" y="247708"/>
            <a:ext cx="68340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مشاهدات صاحب العمل حول المهارات اللازمة عند  عند التشغيل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93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5" name="Google Shape;515;p93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6" name="Google Shape;516;p93"/>
          <p:cNvSpPr/>
          <p:nvPr/>
        </p:nvSpPr>
        <p:spPr>
          <a:xfrm>
            <a:off x="3158473" y="1113631"/>
            <a:ext cx="5248248" cy="44360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905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800" u="sng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المهارات وتوجهات التوظيف في الشرق الأوسط وشمال افريقيا</a:t>
            </a:r>
            <a:r>
              <a:rPr lang="ar-JO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</a:t>
            </a:r>
            <a:endParaRPr sz="1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90500" marR="190500" rtl="1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مهارات التواصل </a:t>
            </a:r>
            <a:endParaRPr/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المهارات التحليلية والبحثية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الرغبة بالتعلّم</a:t>
            </a:r>
            <a:endParaRPr b="1" sz="18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المرونة والقدرة على إدارة الأولويات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المهارات الشخصية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مهارات قيادية وسلوك ايجابي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التخطيط والتنظيم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التمتع بمعرفة حول مختلف الثقافات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التمتع بمهارات ابداعية والقدرة على حل المشاكل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190500" rtl="1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Calibri"/>
              <a:buAutoNum type="arabicPeriod"/>
            </a:pPr>
            <a:r>
              <a:rPr b="1" lang="ar-JO"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العمل بفعالية ضمن فريق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Simplified Arabic"/>
              <a:ea typeface="Simplified Arabic"/>
              <a:cs typeface="Simplified Arabic"/>
              <a:sym typeface="Simplified Arabic"/>
            </a:endParaRPr>
          </a:p>
        </p:txBody>
      </p:sp>
      <p:pic>
        <p:nvPicPr>
          <p:cNvPr id="517" name="Google Shape;517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3088" y="2645620"/>
            <a:ext cx="3390002" cy="3735318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93"/>
          <p:cNvSpPr/>
          <p:nvPr/>
        </p:nvSpPr>
        <p:spPr>
          <a:xfrm>
            <a:off x="2558645" y="381526"/>
            <a:ext cx="5848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قائمة المهارات الأكثر طلبا في القطاعات المختلفة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ZenHR-blog-4-3-20" id="524" name="Google Shape;524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95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1" name="Google Shape;531;p95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32" name="Google Shape;532;p95"/>
          <p:cNvSpPr/>
          <p:nvPr/>
        </p:nvSpPr>
        <p:spPr>
          <a:xfrm>
            <a:off x="2558645" y="381526"/>
            <a:ext cx="5848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قائمة المهن الأكثر طلبا عالميا في القطاعات المختلفة</a:t>
            </a:r>
            <a:endParaRPr/>
          </a:p>
        </p:txBody>
      </p:sp>
      <p:sp>
        <p:nvSpPr>
          <p:cNvPr id="533" name="Google Shape;533;p95"/>
          <p:cNvSpPr txBox="1"/>
          <p:nvPr/>
        </p:nvSpPr>
        <p:spPr>
          <a:xfrm>
            <a:off x="5324693" y="843191"/>
            <a:ext cx="3819888" cy="3842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الممرضون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المهندسون الميكانيكيون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الأطباء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العاملون في مجال الهندسة الكهربائية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المبرمجون والمطورون في مجال تقنية المعلومات.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مهندسو ومحللو تقنية المعلومات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العاملون في مجال الهندسة المدنية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اختصاصيو البيانات والشبكات في مجال تقنية المعلومات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محاسبون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أطباء الأسنان</a:t>
            </a:r>
            <a:endParaRPr/>
          </a:p>
          <a:p>
            <a:pPr indent="-2794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95"/>
          <p:cNvSpPr txBox="1"/>
          <p:nvPr/>
        </p:nvSpPr>
        <p:spPr>
          <a:xfrm>
            <a:off x="565392" y="903835"/>
            <a:ext cx="3819888" cy="27853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الصيادلة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مهندسون صناعيون ومهندسو إنتاج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مهندسو الإلكترونيات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المهندسون الكيماويون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مهندسو المناجم والنفط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أخصائيو العلاج الطبيعي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أخصائيو علم النفس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أخصائيو الأشعة السينية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أخصائيو السمع والنطق</a:t>
            </a:r>
            <a:endParaRPr/>
          </a:p>
          <a:p>
            <a:pPr indent="-342900" lvl="0" marL="342900" marR="0" rtl="1" algn="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 startAt="10"/>
            </a:pPr>
            <a:r>
              <a:rPr b="1" lang="ar-J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الطهاة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6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1" name="Google Shape;541;p96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42" name="Google Shape;542;p96"/>
          <p:cNvSpPr/>
          <p:nvPr/>
        </p:nvSpPr>
        <p:spPr>
          <a:xfrm>
            <a:off x="2558645" y="381526"/>
            <a:ext cx="5848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العمل عن بعد </a:t>
            </a:r>
            <a:endParaRPr/>
          </a:p>
        </p:txBody>
      </p:sp>
      <p:sp>
        <p:nvSpPr>
          <p:cNvPr id="543" name="Google Shape;543;p96"/>
          <p:cNvSpPr/>
          <p:nvPr/>
        </p:nvSpPr>
        <p:spPr>
          <a:xfrm>
            <a:off x="53529" y="1994763"/>
            <a:ext cx="9038052" cy="1538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ar-JO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في يوم من الأيام، ستكون المكاتب شيئًا من الماضي “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ar-JO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ريتشارد برانسون – رجل الأعمال والملياردير الأمريكي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ar-JO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97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0" name="Google Shape;550;p97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1" name="Google Shape;551;p97"/>
          <p:cNvSpPr/>
          <p:nvPr/>
        </p:nvSpPr>
        <p:spPr>
          <a:xfrm>
            <a:off x="2558645" y="381526"/>
            <a:ext cx="5848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حقائق وارقام</a:t>
            </a:r>
            <a:endParaRPr/>
          </a:p>
        </p:txBody>
      </p:sp>
      <p:sp>
        <p:nvSpPr>
          <p:cNvPr id="552" name="Google Shape;552;p97"/>
          <p:cNvSpPr txBox="1"/>
          <p:nvPr/>
        </p:nvSpPr>
        <p:spPr>
          <a:xfrm>
            <a:off x="297711" y="1672530"/>
            <a:ext cx="8783074" cy="2834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في المتوسط، فإن أولئك الذين يعملون عن بُعد في سنة 2021، زادت إنتاجيتهم بنسبة 47 بالمئة، . فوربس</a:t>
            </a:r>
            <a:endParaRPr/>
          </a:p>
          <a:p>
            <a:pPr indent="-285750" lvl="0" marL="28575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ارتفع معدل القوى العاملة عن بعد بين العامين 2005 حتى 2018 </a:t>
            </a:r>
            <a:r>
              <a:rPr lang="ar-J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بنسبة 140%</a:t>
            </a: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، </a:t>
            </a:r>
            <a:endParaRPr/>
          </a:p>
          <a:p>
            <a:pPr indent="-285750" lvl="0" marL="28575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63% من الشركات</a:t>
            </a: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 الأمريكية لديها موظفون عن بعد، </a:t>
            </a:r>
            <a:endParaRPr/>
          </a:p>
          <a:p>
            <a:pPr indent="-285750" lvl="0" marL="28575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ويتوقع أن تصل نسبة العاملين عن بعد حتى 50% من إجمالي القوى العاملة بحلول العام 2025 بحسب إحصائيات Citrix.</a:t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عدد فرص العمل في العالم حتى عام 2030 150 مليون فرصة عمل ، 75 مليون فرصة عمل منها عن بعد </a:t>
            </a:r>
            <a:endParaRPr/>
          </a:p>
          <a:p>
            <a:pPr indent="-2794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98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9" name="Google Shape;559;p98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0" name="Google Shape;560;p98"/>
          <p:cNvSpPr/>
          <p:nvPr/>
        </p:nvSpPr>
        <p:spPr>
          <a:xfrm>
            <a:off x="5734493" y="459498"/>
            <a:ext cx="354418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افضل عشر مهن للعمل عن بعد </a:t>
            </a:r>
            <a:endParaRPr/>
          </a:p>
        </p:txBody>
      </p:sp>
      <p:sp>
        <p:nvSpPr>
          <p:cNvPr id="561" name="Google Shape;561;p98"/>
          <p:cNvSpPr txBox="1"/>
          <p:nvPr/>
        </p:nvSpPr>
        <p:spPr>
          <a:xfrm>
            <a:off x="4905153" y="965255"/>
            <a:ext cx="4289045" cy="307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البرمجة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التسويق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التصميم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الكتابة والتحرير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خدمة العملاء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التدريس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المحاسبة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الترجمة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إدخال البيانات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إدارة مواقع التواصل الاجتماعي </a:t>
            </a:r>
            <a:endParaRPr/>
          </a:p>
          <a:p>
            <a:pPr indent="-2794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98"/>
          <p:cNvSpPr/>
          <p:nvPr/>
        </p:nvSpPr>
        <p:spPr>
          <a:xfrm>
            <a:off x="1063256" y="477224"/>
            <a:ext cx="40013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افضل فرص مهن للنساء للعمل عن بعد </a:t>
            </a:r>
            <a:endParaRPr/>
          </a:p>
        </p:txBody>
      </p:sp>
      <p:sp>
        <p:nvSpPr>
          <p:cNvPr id="563" name="Google Shape;563;p98"/>
          <p:cNvSpPr txBox="1"/>
          <p:nvPr/>
        </p:nvSpPr>
        <p:spPr>
          <a:xfrm>
            <a:off x="691105" y="982981"/>
            <a:ext cx="4289045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b="0" i="0"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موظفة خدمة العملاء Customer Service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خبيرة إدخال البيانات Data Entry Expert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منسقة توظيف Recruiting Coordinator </a:t>
            </a:r>
            <a:endParaRPr b="0" i="0"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مدققة Proofreader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مدونة على الإنترنت Blogger </a:t>
            </a:r>
            <a:endParaRPr b="0" i="0"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ناسخة Transcriptionist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مدربة صحة Health Coach 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مستشارة سفر Travel Consultant </a:t>
            </a:r>
            <a:endParaRPr/>
          </a:p>
          <a:p>
            <a:pPr indent="-2794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99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0" name="Google Shape;570;p99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71" name="Google Shape;571;p99"/>
          <p:cNvSpPr/>
          <p:nvPr/>
        </p:nvSpPr>
        <p:spPr>
          <a:xfrm>
            <a:off x="2558645" y="381526"/>
            <a:ext cx="5848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 العمل الحر    Freelance   </a:t>
            </a:r>
            <a:endParaRPr/>
          </a:p>
        </p:txBody>
      </p:sp>
      <p:sp>
        <p:nvSpPr>
          <p:cNvPr id="572" name="Google Shape;572;p99"/>
          <p:cNvSpPr txBox="1"/>
          <p:nvPr/>
        </p:nvSpPr>
        <p:spPr>
          <a:xfrm>
            <a:off x="297710" y="1672530"/>
            <a:ext cx="9147029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b="0" i="0"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يعمل حوالي 41.8 مليون شخص في الولايات المتحدة في مجال العمل الحرّ أو " الفريلانس "، حسب إحصائيات أجرتها Nation 1099 عام 2018.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في دراسة أجراها موقع freelancer map على1,731 مستقل لعام 2021 كانت بعض النتائج المدهشة كالتالي: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⮚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89% يريدون الاستمرار في العمل كمستقلين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⮚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89% من المستقلين السابقين يريدون العودة مرة أخرى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⮚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59% من المستقلين يحققون دخل أكثر من زملائهم في الوظيفة الدائمة ذات الدوام كامل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⮚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69% من المستقلين لايخافون من خسارة مصدر رزقهم بسبب الجائحة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Approximately 1.57 billion people in the global workforce are freelancers.</a:t>
            </a:r>
            <a:endParaRPr/>
          </a:p>
          <a:p>
            <a:pPr indent="-2222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Worldwide, the total freelance platform market is estimated to be worth 3.39 billion USD.</a:t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00"/>
              <a:buFont typeface="Noto Sans Symbols"/>
              <a:buChar char="▪"/>
            </a:pPr>
            <a:r>
              <a:rPr lang="ar-JO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In 2020, there were 59 million people doing freelance work in the United States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00"/>
          <p:cNvSpPr/>
          <p:nvPr/>
        </p:nvSpPr>
        <p:spPr>
          <a:xfrm>
            <a:off x="9444740" y="0"/>
            <a:ext cx="274726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BD0D9">
                  <a:alpha val="58823"/>
                </a:srgbClr>
              </a:gs>
            </a:gsLst>
            <a:lin ang="4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9" name="Google Shape;579;p100"/>
          <p:cNvCxnSpPr/>
          <p:nvPr/>
        </p:nvCxnSpPr>
        <p:spPr>
          <a:xfrm>
            <a:off x="53529" y="3836843"/>
            <a:ext cx="219456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0" name="Google Shape;580;p100"/>
          <p:cNvSpPr/>
          <p:nvPr/>
        </p:nvSpPr>
        <p:spPr>
          <a:xfrm>
            <a:off x="1155406" y="381526"/>
            <a:ext cx="72513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مستقبل سوق العمل بعد الذكاء الاصطناعي</a:t>
            </a:r>
            <a:endParaRPr b="1" sz="2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الهندسة السريعة (الفورية) هندسة الأوامر، Prompt engineering  </a:t>
            </a:r>
            <a:endParaRPr/>
          </a:p>
        </p:txBody>
      </p:sp>
      <p:sp>
        <p:nvSpPr>
          <p:cNvPr id="581" name="Google Shape;581;p100"/>
          <p:cNvSpPr txBox="1"/>
          <p:nvPr/>
        </p:nvSpPr>
        <p:spPr>
          <a:xfrm>
            <a:off x="297710" y="1672530"/>
            <a:ext cx="914702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ما هي الهندسة الفورية في الذكاء الاصطناعي؟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ما هي المهارات اللازمة لذلك؟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ما هو واقع فرص العمل المرتبطة بهندسة الأوامر؟</a:t>
            </a:r>
            <a:endParaRPr b="1" i="0"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ar-JO" sz="18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معدل الدخل السنوي $250,000 to $375,000</a:t>
            </a:r>
            <a:r>
              <a:rPr b="1" lang="ar-JO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0" sz="18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01"/>
          <p:cNvSpPr txBox="1"/>
          <p:nvPr/>
        </p:nvSpPr>
        <p:spPr>
          <a:xfrm>
            <a:off x="5384422" y="643937"/>
            <a:ext cx="13548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800" u="sng">
                <a:solidFill>
                  <a:srgbClr val="427FCC"/>
                </a:solidFill>
                <a:latin typeface="Arial"/>
                <a:ea typeface="Arial"/>
                <a:cs typeface="Arial"/>
                <a:sym typeface="Arial"/>
              </a:rPr>
              <a:t>ماذا نفعل؟</a:t>
            </a:r>
            <a:endParaRPr b="1" sz="2800" u="sng">
              <a:solidFill>
                <a:srgbClr val="427F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7" name="Google Shape;587;p101"/>
          <p:cNvGrpSpPr/>
          <p:nvPr/>
        </p:nvGrpSpPr>
        <p:grpSpPr>
          <a:xfrm>
            <a:off x="5314502" y="271718"/>
            <a:ext cx="1425895" cy="1376617"/>
            <a:chOff x="5314502" y="537541"/>
            <a:chExt cx="1425895" cy="1376617"/>
          </a:xfrm>
        </p:grpSpPr>
        <p:grpSp>
          <p:nvGrpSpPr>
            <p:cNvPr id="588" name="Google Shape;588;p101"/>
            <p:cNvGrpSpPr/>
            <p:nvPr/>
          </p:nvGrpSpPr>
          <p:grpSpPr>
            <a:xfrm>
              <a:off x="5314502" y="537541"/>
              <a:ext cx="616898" cy="398711"/>
              <a:chOff x="7324056" y="694593"/>
              <a:chExt cx="616898" cy="398711"/>
            </a:xfrm>
          </p:grpSpPr>
          <p:sp>
            <p:nvSpPr>
              <p:cNvPr id="589" name="Google Shape;589;p101"/>
              <p:cNvSpPr/>
              <p:nvPr/>
            </p:nvSpPr>
            <p:spPr>
              <a:xfrm>
                <a:off x="7398304" y="878370"/>
                <a:ext cx="257378" cy="214934"/>
              </a:xfrm>
              <a:custGeom>
                <a:rect b="b" l="l" r="r" t="t"/>
                <a:pathLst>
                  <a:path extrusionOk="0" h="476" w="570">
                    <a:moveTo>
                      <a:pt x="570" y="476"/>
                    </a:moveTo>
                    <a:lnTo>
                      <a:pt x="30" y="0"/>
                    </a:lnTo>
                    <a:lnTo>
                      <a:pt x="0" y="36"/>
                    </a:lnTo>
                    <a:lnTo>
                      <a:pt x="499" y="476"/>
                    </a:lnTo>
                    <a:lnTo>
                      <a:pt x="570" y="476"/>
                    </a:lnTo>
                    <a:close/>
                  </a:path>
                </a:pathLst>
              </a:custGeom>
              <a:solidFill>
                <a:schemeClr val="lt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101"/>
              <p:cNvSpPr/>
              <p:nvPr/>
            </p:nvSpPr>
            <p:spPr>
              <a:xfrm>
                <a:off x="7324056" y="694593"/>
                <a:ext cx="468248" cy="398710"/>
              </a:xfrm>
              <a:custGeom>
                <a:rect b="b" l="l" r="r" t="t"/>
                <a:pathLst>
                  <a:path extrusionOk="0" h="883" w="1037">
                    <a:moveTo>
                      <a:pt x="1037" y="883"/>
                    </a:moveTo>
                    <a:lnTo>
                      <a:pt x="31" y="0"/>
                    </a:lnTo>
                    <a:lnTo>
                      <a:pt x="0" y="35"/>
                    </a:lnTo>
                    <a:lnTo>
                      <a:pt x="964" y="883"/>
                    </a:lnTo>
                    <a:lnTo>
                      <a:pt x="1037" y="883"/>
                    </a:lnTo>
                    <a:close/>
                  </a:path>
                </a:pathLst>
              </a:custGeom>
              <a:solidFill>
                <a:schemeClr val="accent1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101"/>
              <p:cNvSpPr/>
              <p:nvPr/>
            </p:nvSpPr>
            <p:spPr>
              <a:xfrm>
                <a:off x="7601146" y="806409"/>
                <a:ext cx="339808" cy="286894"/>
              </a:xfrm>
              <a:custGeom>
                <a:rect b="b" l="l" r="r" t="t"/>
                <a:pathLst>
                  <a:path extrusionOk="0" h="694" w="822">
                    <a:moveTo>
                      <a:pt x="822" y="694"/>
                    </a:moveTo>
                    <a:lnTo>
                      <a:pt x="34" y="0"/>
                    </a:lnTo>
                    <a:lnTo>
                      <a:pt x="0" y="36"/>
                    </a:lnTo>
                    <a:lnTo>
                      <a:pt x="751" y="694"/>
                    </a:lnTo>
                    <a:lnTo>
                      <a:pt x="822" y="694"/>
                    </a:lnTo>
                    <a:close/>
                  </a:path>
                </a:pathLst>
              </a:custGeom>
              <a:solidFill>
                <a:schemeClr val="dk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92" name="Google Shape;592;p101"/>
            <p:cNvGrpSpPr/>
            <p:nvPr/>
          </p:nvGrpSpPr>
          <p:grpSpPr>
            <a:xfrm>
              <a:off x="6261313" y="1506868"/>
              <a:ext cx="479084" cy="407290"/>
              <a:chOff x="8086770" y="1485428"/>
              <a:chExt cx="479084" cy="407290"/>
            </a:xfrm>
          </p:grpSpPr>
          <p:sp>
            <p:nvSpPr>
              <p:cNvPr id="593" name="Google Shape;593;p101"/>
              <p:cNvSpPr/>
              <p:nvPr/>
            </p:nvSpPr>
            <p:spPr>
              <a:xfrm>
                <a:off x="8086770" y="1485428"/>
                <a:ext cx="479084" cy="407290"/>
              </a:xfrm>
              <a:custGeom>
                <a:rect b="b" l="l" r="r" t="t"/>
                <a:pathLst>
                  <a:path extrusionOk="0" h="902" w="1061">
                    <a:moveTo>
                      <a:pt x="0" y="0"/>
                    </a:moveTo>
                    <a:lnTo>
                      <a:pt x="1028" y="902"/>
                    </a:lnTo>
                    <a:lnTo>
                      <a:pt x="1061" y="866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101"/>
              <p:cNvSpPr/>
              <p:nvPr/>
            </p:nvSpPr>
            <p:spPr>
              <a:xfrm>
                <a:off x="8223390" y="1485428"/>
                <a:ext cx="267312" cy="223512"/>
              </a:xfrm>
              <a:custGeom>
                <a:rect b="b" l="l" r="r" t="t"/>
                <a:pathLst>
                  <a:path extrusionOk="0" h="495" w="592">
                    <a:moveTo>
                      <a:pt x="0" y="0"/>
                    </a:moveTo>
                    <a:lnTo>
                      <a:pt x="561" y="495"/>
                    </a:lnTo>
                    <a:lnTo>
                      <a:pt x="592" y="459"/>
                    </a:lnTo>
                    <a:lnTo>
                      <a:pt x="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101"/>
              <p:cNvSpPr/>
              <p:nvPr/>
            </p:nvSpPr>
            <p:spPr>
              <a:xfrm>
                <a:off x="8336518" y="1485428"/>
                <a:ext cx="171559" cy="139726"/>
              </a:xfrm>
              <a:custGeom>
                <a:rect b="b" l="l" r="r" t="t"/>
                <a:pathLst>
                  <a:path extrusionOk="0" h="338" w="415">
                    <a:moveTo>
                      <a:pt x="0" y="0"/>
                    </a:moveTo>
                    <a:lnTo>
                      <a:pt x="384" y="338"/>
                    </a:lnTo>
                    <a:lnTo>
                      <a:pt x="415" y="303"/>
                    </a:lnTo>
                    <a:lnTo>
                      <a:pt x="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96" name="Google Shape;596;p101"/>
          <p:cNvCxnSpPr>
            <a:stCxn id="597" idx="6"/>
          </p:cNvCxnSpPr>
          <p:nvPr/>
        </p:nvCxnSpPr>
        <p:spPr>
          <a:xfrm>
            <a:off x="1696658" y="3912302"/>
            <a:ext cx="9631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8" name="Google Shape;598;p101"/>
          <p:cNvSpPr/>
          <p:nvPr/>
        </p:nvSpPr>
        <p:spPr>
          <a:xfrm>
            <a:off x="4563478" y="3828053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01"/>
          <p:cNvSpPr/>
          <p:nvPr/>
        </p:nvSpPr>
        <p:spPr>
          <a:xfrm>
            <a:off x="7449609" y="3828053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01"/>
          <p:cNvSpPr/>
          <p:nvPr/>
        </p:nvSpPr>
        <p:spPr>
          <a:xfrm>
            <a:off x="10312206" y="3830928"/>
            <a:ext cx="180000" cy="1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1" name="Google Shape;601;p101"/>
          <p:cNvCxnSpPr>
            <a:stCxn id="602" idx="4"/>
            <a:endCxn id="598" idx="0"/>
          </p:cNvCxnSpPr>
          <p:nvPr/>
        </p:nvCxnSpPr>
        <p:spPr>
          <a:xfrm>
            <a:off x="4653478" y="3503903"/>
            <a:ext cx="0" cy="324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03" name="Google Shape;603;p101"/>
          <p:cNvCxnSpPr/>
          <p:nvPr/>
        </p:nvCxnSpPr>
        <p:spPr>
          <a:xfrm>
            <a:off x="7531911" y="3944063"/>
            <a:ext cx="18651" cy="476478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04" name="Google Shape;604;p101"/>
          <p:cNvCxnSpPr>
            <a:endCxn id="600" idx="0"/>
          </p:cNvCxnSpPr>
          <p:nvPr/>
        </p:nvCxnSpPr>
        <p:spPr>
          <a:xfrm flipH="1">
            <a:off x="10402206" y="3252828"/>
            <a:ext cx="17400" cy="578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05" name="Google Shape;605;p101"/>
          <p:cNvCxnSpPr/>
          <p:nvPr/>
        </p:nvCxnSpPr>
        <p:spPr>
          <a:xfrm flipH="1" rot="5400000">
            <a:off x="4154467" y="2230813"/>
            <a:ext cx="505800" cy="492000"/>
          </a:xfrm>
          <a:prstGeom prst="bentConnector2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06" name="Google Shape;606;p101"/>
          <p:cNvCxnSpPr>
            <a:stCxn id="607" idx="4"/>
          </p:cNvCxnSpPr>
          <p:nvPr/>
        </p:nvCxnSpPr>
        <p:spPr>
          <a:xfrm rot="5400000">
            <a:off x="7140896" y="5052263"/>
            <a:ext cx="551100" cy="309600"/>
          </a:xfrm>
          <a:prstGeom prst="bentConnector3">
            <a:avLst>
              <a:gd fmla="val 49988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08" name="Google Shape;608;p101"/>
          <p:cNvCxnSpPr/>
          <p:nvPr/>
        </p:nvCxnSpPr>
        <p:spPr>
          <a:xfrm flipH="1" rot="5400000">
            <a:off x="9813763" y="2277298"/>
            <a:ext cx="731700" cy="4644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09" name="Google Shape;609;p101"/>
          <p:cNvSpPr/>
          <p:nvPr/>
        </p:nvSpPr>
        <p:spPr>
          <a:xfrm>
            <a:off x="10132206" y="2946741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01"/>
          <p:cNvSpPr/>
          <p:nvPr/>
        </p:nvSpPr>
        <p:spPr>
          <a:xfrm>
            <a:off x="1156658" y="3642302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101"/>
          <p:cNvSpPr/>
          <p:nvPr/>
        </p:nvSpPr>
        <p:spPr>
          <a:xfrm>
            <a:off x="4383478" y="2963903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101"/>
          <p:cNvSpPr/>
          <p:nvPr/>
        </p:nvSpPr>
        <p:spPr>
          <a:xfrm>
            <a:off x="7301246" y="4391513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101"/>
          <p:cNvSpPr txBox="1"/>
          <p:nvPr/>
        </p:nvSpPr>
        <p:spPr>
          <a:xfrm>
            <a:off x="3181925" y="1797900"/>
            <a:ext cx="7906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التعلم</a:t>
            </a:r>
            <a:endParaRPr b="1" sz="28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1" name="Google Shape;611;p101"/>
          <p:cNvCxnSpPr/>
          <p:nvPr/>
        </p:nvCxnSpPr>
        <p:spPr>
          <a:xfrm>
            <a:off x="2484471" y="2239773"/>
            <a:ext cx="1548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2" name="Google Shape;612;p101"/>
          <p:cNvSpPr txBox="1"/>
          <p:nvPr/>
        </p:nvSpPr>
        <p:spPr>
          <a:xfrm>
            <a:off x="6163684" y="4775437"/>
            <a:ext cx="8290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التغير</a:t>
            </a:r>
            <a:endParaRPr b="1" sz="28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3" name="Google Shape;613;p101"/>
          <p:cNvCxnSpPr/>
          <p:nvPr/>
        </p:nvCxnSpPr>
        <p:spPr>
          <a:xfrm>
            <a:off x="5509184" y="5286791"/>
            <a:ext cx="1548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4" name="Google Shape;614;p101"/>
          <p:cNvSpPr txBox="1"/>
          <p:nvPr/>
        </p:nvSpPr>
        <p:spPr>
          <a:xfrm>
            <a:off x="8548551" y="1716553"/>
            <a:ext cx="12250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التواصل </a:t>
            </a:r>
            <a:endParaRPr b="1" sz="28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5" name="Google Shape;615;p101"/>
          <p:cNvCxnSpPr/>
          <p:nvPr/>
        </p:nvCxnSpPr>
        <p:spPr>
          <a:xfrm>
            <a:off x="8296362" y="2185885"/>
            <a:ext cx="15480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16" name="Google Shape;616;p101"/>
          <p:cNvGrpSpPr/>
          <p:nvPr/>
        </p:nvGrpSpPr>
        <p:grpSpPr>
          <a:xfrm>
            <a:off x="4471886" y="3060297"/>
            <a:ext cx="363183" cy="319510"/>
            <a:chOff x="2971800" y="500063"/>
            <a:chExt cx="250825" cy="220663"/>
          </a:xfrm>
        </p:grpSpPr>
        <p:sp>
          <p:nvSpPr>
            <p:cNvPr id="617" name="Google Shape;617;p101"/>
            <p:cNvSpPr/>
            <p:nvPr/>
          </p:nvSpPr>
          <p:spPr>
            <a:xfrm>
              <a:off x="2971800" y="547688"/>
              <a:ext cx="30162" cy="173038"/>
            </a:xfrm>
            <a:custGeom>
              <a:rect b="b" l="l" r="r" t="t"/>
              <a:pathLst>
                <a:path extrusionOk="0" h="44" w="8">
                  <a:moveTo>
                    <a:pt x="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101"/>
            <p:cNvSpPr/>
            <p:nvPr/>
          </p:nvSpPr>
          <p:spPr>
            <a:xfrm>
              <a:off x="3017838" y="500063"/>
              <a:ext cx="157162" cy="220663"/>
            </a:xfrm>
            <a:custGeom>
              <a:rect b="b" l="l" r="r" t="t"/>
              <a:pathLst>
                <a:path extrusionOk="0" h="56" w="40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8" y="2"/>
                    <a:pt x="8" y="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2" y="12"/>
                    <a:pt x="32" y="12"/>
                    <a:pt x="32" y="12"/>
                  </a:cubicBezTo>
                  <a:lnTo>
                    <a:pt x="32" y="4"/>
                  </a:lnTo>
                  <a:close/>
                  <a:moveTo>
                    <a:pt x="28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28" y="4"/>
                    <a:pt x="28" y="4"/>
                    <a:pt x="28" y="4"/>
                  </a:cubicBezTo>
                  <a:lnTo>
                    <a:pt x="28" y="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101"/>
            <p:cNvSpPr/>
            <p:nvPr/>
          </p:nvSpPr>
          <p:spPr>
            <a:xfrm>
              <a:off x="3190875" y="547688"/>
              <a:ext cx="31750" cy="173038"/>
            </a:xfrm>
            <a:custGeom>
              <a:rect b="b" l="l" r="r" t="t"/>
              <a:pathLst>
                <a:path extrusionOk="0" h="44" w="8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4" y="44"/>
                    <a:pt x="8" y="40"/>
                    <a:pt x="8" y="3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4"/>
                    <a:pt x="4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0" name="Google Shape;620;p101"/>
          <p:cNvGrpSpPr/>
          <p:nvPr/>
        </p:nvGrpSpPr>
        <p:grpSpPr>
          <a:xfrm>
            <a:off x="7351534" y="4495774"/>
            <a:ext cx="366359" cy="366360"/>
            <a:chOff x="8005763" y="4778375"/>
            <a:chExt cx="419100" cy="419101"/>
          </a:xfrm>
        </p:grpSpPr>
        <p:sp>
          <p:nvSpPr>
            <p:cNvPr id="621" name="Google Shape;621;p101"/>
            <p:cNvSpPr/>
            <p:nvPr/>
          </p:nvSpPr>
          <p:spPr>
            <a:xfrm>
              <a:off x="8129588" y="4778375"/>
              <a:ext cx="295275" cy="295275"/>
            </a:xfrm>
            <a:custGeom>
              <a:rect b="b" l="l" r="r" t="t"/>
              <a:pathLst>
                <a:path extrusionOk="0" h="45" w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101"/>
            <p:cNvSpPr/>
            <p:nvPr/>
          </p:nvSpPr>
          <p:spPr>
            <a:xfrm>
              <a:off x="8018463" y="4895850"/>
              <a:ext cx="138113" cy="125413"/>
            </a:xfrm>
            <a:custGeom>
              <a:rect b="b" l="l" r="r" t="t"/>
              <a:pathLst>
                <a:path extrusionOk="0" h="19" w="21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101"/>
            <p:cNvSpPr/>
            <p:nvPr/>
          </p:nvSpPr>
          <p:spPr>
            <a:xfrm>
              <a:off x="8181976" y="5046663"/>
              <a:ext cx="125413" cy="138113"/>
            </a:xfrm>
            <a:custGeom>
              <a:rect b="b" l="l" r="r" t="t"/>
              <a:pathLst>
                <a:path extrusionOk="0" h="21" w="19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101"/>
            <p:cNvSpPr/>
            <p:nvPr/>
          </p:nvSpPr>
          <p:spPr>
            <a:xfrm>
              <a:off x="8104188" y="5027613"/>
              <a:ext cx="71438" cy="71438"/>
            </a:xfrm>
            <a:custGeom>
              <a:rect b="b" l="l" r="r" t="t"/>
              <a:pathLst>
                <a:path extrusionOk="0" h="11" w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101"/>
            <p:cNvSpPr/>
            <p:nvPr/>
          </p:nvSpPr>
          <p:spPr>
            <a:xfrm>
              <a:off x="8005763" y="5065713"/>
              <a:ext cx="131763" cy="131763"/>
            </a:xfrm>
            <a:custGeom>
              <a:rect b="b" l="l" r="r" t="t"/>
              <a:pathLst>
                <a:path extrusionOk="0" h="20" w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101"/>
          <p:cNvGrpSpPr/>
          <p:nvPr/>
        </p:nvGrpSpPr>
        <p:grpSpPr>
          <a:xfrm>
            <a:off x="10165926" y="3162619"/>
            <a:ext cx="477287" cy="211011"/>
            <a:chOff x="2865438" y="5287963"/>
            <a:chExt cx="754062" cy="333375"/>
          </a:xfrm>
        </p:grpSpPr>
        <p:sp>
          <p:nvSpPr>
            <p:cNvPr id="627" name="Google Shape;627;p101"/>
            <p:cNvSpPr/>
            <p:nvPr/>
          </p:nvSpPr>
          <p:spPr>
            <a:xfrm>
              <a:off x="3173413" y="5508626"/>
              <a:ext cx="92075" cy="93663"/>
            </a:xfrm>
            <a:custGeom>
              <a:rect b="b" l="l" r="r" t="t"/>
              <a:pathLst>
                <a:path extrusionOk="0" h="24" w="24">
                  <a:moveTo>
                    <a:pt x="23" y="7"/>
                  </a:moveTo>
                  <a:cubicBezTo>
                    <a:pt x="23" y="6"/>
                    <a:pt x="24" y="5"/>
                    <a:pt x="24" y="3"/>
                  </a:cubicBezTo>
                  <a:cubicBezTo>
                    <a:pt x="23" y="2"/>
                    <a:pt x="23" y="2"/>
                    <a:pt x="22" y="1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3"/>
                    <a:pt x="5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7"/>
                    <a:pt x="2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01"/>
            <p:cNvSpPr/>
            <p:nvPr/>
          </p:nvSpPr>
          <p:spPr>
            <a:xfrm>
              <a:off x="3127375" y="5505451"/>
              <a:ext cx="80962" cy="80963"/>
            </a:xfrm>
            <a:custGeom>
              <a:rect b="b" l="l" r="r" t="t"/>
              <a:pathLst>
                <a:path extrusionOk="0" h="21" w="21">
                  <a:moveTo>
                    <a:pt x="21" y="4"/>
                  </a:moveTo>
                  <a:cubicBezTo>
                    <a:pt x="21" y="2"/>
                    <a:pt x="20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9"/>
                    <a:pt x="5" y="20"/>
                    <a:pt x="8" y="2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5"/>
                    <a:pt x="2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101"/>
            <p:cNvSpPr/>
            <p:nvPr/>
          </p:nvSpPr>
          <p:spPr>
            <a:xfrm>
              <a:off x="3219450" y="5548313"/>
              <a:ext cx="73025" cy="69850"/>
            </a:xfrm>
            <a:custGeom>
              <a:rect b="b" l="l" r="r" t="t"/>
              <a:pathLst>
                <a:path extrusionOk="0" h="18" w="19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2"/>
                    <a:pt x="17" y="1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01"/>
            <p:cNvSpPr/>
            <p:nvPr/>
          </p:nvSpPr>
          <p:spPr>
            <a:xfrm>
              <a:off x="3094038" y="5529263"/>
              <a:ext cx="41275" cy="38100"/>
            </a:xfrm>
            <a:custGeom>
              <a:rect b="b" l="l" r="r" t="t"/>
              <a:pathLst>
                <a:path extrusionOk="0" h="10" w="11">
                  <a:moveTo>
                    <a:pt x="9" y="1"/>
                  </a:move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3" y="9"/>
                    <a:pt x="5" y="1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01"/>
            <p:cNvSpPr/>
            <p:nvPr/>
          </p:nvSpPr>
          <p:spPr>
            <a:xfrm>
              <a:off x="3268663" y="5602288"/>
              <a:ext cx="15875" cy="19050"/>
            </a:xfrm>
            <a:custGeom>
              <a:rect b="b" l="l" r="r" t="t"/>
              <a:pathLst>
                <a:path extrusionOk="0" h="5" w="4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01"/>
            <p:cNvSpPr/>
            <p:nvPr/>
          </p:nvSpPr>
          <p:spPr>
            <a:xfrm>
              <a:off x="3170238" y="5294313"/>
              <a:ext cx="449262" cy="254000"/>
            </a:xfrm>
            <a:custGeom>
              <a:rect b="b" l="l" r="r" t="t"/>
              <a:pathLst>
                <a:path extrusionOk="0" h="65" w="118">
                  <a:moveTo>
                    <a:pt x="117" y="9"/>
                  </a:moveTo>
                  <a:cubicBezTo>
                    <a:pt x="117" y="4"/>
                    <a:pt x="110" y="0"/>
                    <a:pt x="101" y="0"/>
                  </a:cubicBezTo>
                  <a:cubicBezTo>
                    <a:pt x="92" y="0"/>
                    <a:pt x="85" y="5"/>
                    <a:pt x="85" y="10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0" y="18"/>
                    <a:pt x="45" y="11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6"/>
                    <a:pt x="32" y="5"/>
                    <a:pt x="30" y="5"/>
                  </a:cubicBezTo>
                  <a:cubicBezTo>
                    <a:pt x="27" y="5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7"/>
                    <a:pt x="1" y="39"/>
                    <a:pt x="2" y="39"/>
                  </a:cubicBezTo>
                  <a:cubicBezTo>
                    <a:pt x="2" y="39"/>
                    <a:pt x="2" y="40"/>
                    <a:pt x="3" y="40"/>
                  </a:cubicBezTo>
                  <a:cubicBezTo>
                    <a:pt x="5" y="40"/>
                    <a:pt x="7" y="39"/>
                    <a:pt x="8" y="38"/>
                  </a:cubicBezTo>
                  <a:cubicBezTo>
                    <a:pt x="16" y="33"/>
                    <a:pt x="21" y="20"/>
                    <a:pt x="21" y="20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0"/>
                    <a:pt x="28" y="21"/>
                  </a:cubicBezTo>
                  <a:cubicBezTo>
                    <a:pt x="30" y="22"/>
                    <a:pt x="33" y="23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8" y="28"/>
                    <a:pt x="42" y="31"/>
                    <a:pt x="46" y="34"/>
                  </a:cubicBezTo>
                  <a:cubicBezTo>
                    <a:pt x="51" y="38"/>
                    <a:pt x="56" y="41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9" y="54"/>
                    <a:pt x="59" y="61"/>
                    <a:pt x="59" y="65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88" y="56"/>
                    <a:pt x="94" y="58"/>
                    <a:pt x="102" y="58"/>
                  </a:cubicBezTo>
                  <a:cubicBezTo>
                    <a:pt x="111" y="58"/>
                    <a:pt x="118" y="54"/>
                    <a:pt x="118" y="49"/>
                  </a:cubicBezTo>
                  <a:lnTo>
                    <a:pt x="117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01"/>
            <p:cNvSpPr/>
            <p:nvPr/>
          </p:nvSpPr>
          <p:spPr>
            <a:xfrm>
              <a:off x="2865438" y="5287963"/>
              <a:ext cx="517525" cy="327025"/>
            </a:xfrm>
            <a:custGeom>
              <a:rect b="b" l="l" r="r" t="t"/>
              <a:pathLst>
                <a:path extrusionOk="0" h="84" w="136">
                  <a:moveTo>
                    <a:pt x="123" y="38"/>
                  </a:moveTo>
                  <a:cubicBezTo>
                    <a:pt x="120" y="35"/>
                    <a:pt x="115" y="32"/>
                    <a:pt x="112" y="29"/>
                  </a:cubicBezTo>
                  <a:cubicBezTo>
                    <a:pt x="111" y="28"/>
                    <a:pt x="109" y="27"/>
                    <a:pt x="107" y="26"/>
                  </a:cubicBezTo>
                  <a:cubicBezTo>
                    <a:pt x="106" y="26"/>
                    <a:pt x="105" y="26"/>
                    <a:pt x="104" y="25"/>
                  </a:cubicBezTo>
                  <a:cubicBezTo>
                    <a:pt x="102" y="29"/>
                    <a:pt x="97" y="39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9" y="43"/>
                    <a:pt x="86" y="45"/>
                    <a:pt x="83" y="45"/>
                  </a:cubicBezTo>
                  <a:cubicBezTo>
                    <a:pt x="81" y="45"/>
                    <a:pt x="79" y="44"/>
                    <a:pt x="79" y="43"/>
                  </a:cubicBezTo>
                  <a:cubicBezTo>
                    <a:pt x="77" y="41"/>
                    <a:pt x="77" y="37"/>
                    <a:pt x="80" y="30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3" y="9"/>
                    <a:pt x="90" y="8"/>
                    <a:pt x="87" y="8"/>
                  </a:cubicBezTo>
                  <a:cubicBezTo>
                    <a:pt x="74" y="9"/>
                    <a:pt x="57" y="19"/>
                    <a:pt x="57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4"/>
                    <a:pt x="25" y="0"/>
                    <a:pt x="16" y="0"/>
                  </a:cubicBezTo>
                  <a:cubicBezTo>
                    <a:pt x="7" y="1"/>
                    <a:pt x="0" y="5"/>
                    <a:pt x="0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8" y="59"/>
                    <a:pt x="17" y="58"/>
                  </a:cubicBezTo>
                  <a:cubicBezTo>
                    <a:pt x="25" y="58"/>
                    <a:pt x="31" y="55"/>
                    <a:pt x="33" y="5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4"/>
                    <a:pt x="57" y="65"/>
                    <a:pt x="58" y="66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9"/>
                    <a:pt x="65" y="58"/>
                    <a:pt x="66" y="58"/>
                  </a:cubicBezTo>
                  <a:cubicBezTo>
                    <a:pt x="68" y="58"/>
                    <a:pt x="70" y="59"/>
                    <a:pt x="71" y="60"/>
                  </a:cubicBezTo>
                  <a:cubicBezTo>
                    <a:pt x="72" y="61"/>
                    <a:pt x="73" y="62"/>
                    <a:pt x="73" y="6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1" y="53"/>
                    <a:pt x="83" y="52"/>
                    <a:pt x="86" y="52"/>
                  </a:cubicBezTo>
                  <a:cubicBezTo>
                    <a:pt x="88" y="52"/>
                    <a:pt x="90" y="53"/>
                    <a:pt x="91" y="54"/>
                  </a:cubicBezTo>
                  <a:cubicBezTo>
                    <a:pt x="92" y="55"/>
                    <a:pt x="93" y="56"/>
                    <a:pt x="93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6" y="54"/>
                    <a:pt x="98" y="53"/>
                    <a:pt x="101" y="53"/>
                  </a:cubicBezTo>
                  <a:cubicBezTo>
                    <a:pt x="103" y="53"/>
                    <a:pt x="104" y="54"/>
                    <a:pt x="106" y="55"/>
                  </a:cubicBezTo>
                  <a:cubicBezTo>
                    <a:pt x="107" y="56"/>
                    <a:pt x="108" y="58"/>
                    <a:pt x="108" y="60"/>
                  </a:cubicBezTo>
                  <a:cubicBezTo>
                    <a:pt x="109" y="61"/>
                    <a:pt x="108" y="62"/>
                    <a:pt x="108" y="63"/>
                  </a:cubicBezTo>
                  <a:cubicBezTo>
                    <a:pt x="110" y="63"/>
                    <a:pt x="111" y="64"/>
                    <a:pt x="113" y="65"/>
                  </a:cubicBezTo>
                  <a:cubicBezTo>
                    <a:pt x="116" y="68"/>
                    <a:pt x="117" y="73"/>
                    <a:pt x="114" y="76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84"/>
                    <a:pt x="113" y="84"/>
                    <a:pt x="113" y="84"/>
                  </a:cubicBezTo>
                  <a:cubicBezTo>
                    <a:pt x="113" y="84"/>
                    <a:pt x="113" y="84"/>
                    <a:pt x="114" y="84"/>
                  </a:cubicBezTo>
                  <a:cubicBezTo>
                    <a:pt x="117" y="84"/>
                    <a:pt x="119" y="81"/>
                    <a:pt x="119" y="80"/>
                  </a:cubicBezTo>
                  <a:cubicBezTo>
                    <a:pt x="119" y="78"/>
                    <a:pt x="120" y="69"/>
                    <a:pt x="119" y="64"/>
                  </a:cubicBezTo>
                  <a:cubicBezTo>
                    <a:pt x="119" y="63"/>
                    <a:pt x="118" y="63"/>
                    <a:pt x="118" y="62"/>
                  </a:cubicBezTo>
                  <a:cubicBezTo>
                    <a:pt x="117" y="59"/>
                    <a:pt x="109" y="53"/>
                    <a:pt x="106" y="5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9" y="49"/>
                    <a:pt x="119" y="56"/>
                    <a:pt x="121" y="61"/>
                  </a:cubicBezTo>
                  <a:cubicBezTo>
                    <a:pt x="121" y="62"/>
                    <a:pt x="121" y="62"/>
                    <a:pt x="122" y="63"/>
                  </a:cubicBezTo>
                  <a:cubicBezTo>
                    <a:pt x="123" y="68"/>
                    <a:pt x="122" y="76"/>
                    <a:pt x="122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7" y="79"/>
                    <a:pt x="128" y="77"/>
                    <a:pt x="128" y="76"/>
                  </a:cubicBezTo>
                  <a:cubicBezTo>
                    <a:pt x="128" y="76"/>
                    <a:pt x="128" y="71"/>
                    <a:pt x="128" y="66"/>
                  </a:cubicBezTo>
                  <a:cubicBezTo>
                    <a:pt x="128" y="58"/>
                    <a:pt x="127" y="54"/>
                    <a:pt x="127" y="53"/>
                  </a:cubicBezTo>
                  <a:cubicBezTo>
                    <a:pt x="125" y="49"/>
                    <a:pt x="115" y="41"/>
                    <a:pt x="111" y="38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3" y="36"/>
                    <a:pt x="127" y="46"/>
                    <a:pt x="129" y="52"/>
                  </a:cubicBezTo>
                  <a:cubicBezTo>
                    <a:pt x="130" y="54"/>
                    <a:pt x="131" y="59"/>
                    <a:pt x="131" y="66"/>
                  </a:cubicBezTo>
                  <a:cubicBezTo>
                    <a:pt x="131" y="70"/>
                    <a:pt x="131" y="74"/>
                    <a:pt x="131" y="75"/>
                  </a:cubicBezTo>
                  <a:cubicBezTo>
                    <a:pt x="131" y="75"/>
                    <a:pt x="131" y="75"/>
                    <a:pt x="131" y="75"/>
                  </a:cubicBezTo>
                  <a:cubicBezTo>
                    <a:pt x="133" y="75"/>
                    <a:pt x="134" y="75"/>
                    <a:pt x="135" y="74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35" y="73"/>
                    <a:pt x="136" y="63"/>
                    <a:pt x="134" y="49"/>
                  </a:cubicBezTo>
                  <a:cubicBezTo>
                    <a:pt x="133" y="45"/>
                    <a:pt x="128" y="42"/>
                    <a:pt x="123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34" name="Google Shape;634;p101"/>
          <p:cNvCxnSpPr/>
          <p:nvPr/>
        </p:nvCxnSpPr>
        <p:spPr>
          <a:xfrm>
            <a:off x="1399574" y="4231619"/>
            <a:ext cx="18651" cy="476478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35" name="Google Shape;635;p101"/>
          <p:cNvSpPr txBox="1"/>
          <p:nvPr/>
        </p:nvSpPr>
        <p:spPr>
          <a:xfrm>
            <a:off x="992007" y="4837663"/>
            <a:ext cx="912903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23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التأقلم</a:t>
            </a:r>
            <a:endParaRPr b="1" sz="23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6" name="Google Shape;636;p101"/>
          <p:cNvGrpSpPr/>
          <p:nvPr/>
        </p:nvGrpSpPr>
        <p:grpSpPr>
          <a:xfrm>
            <a:off x="1193887" y="3753309"/>
            <a:ext cx="423724" cy="282188"/>
            <a:chOff x="10594976" y="2798763"/>
            <a:chExt cx="760412" cy="506412"/>
          </a:xfrm>
        </p:grpSpPr>
        <p:sp>
          <p:nvSpPr>
            <p:cNvPr id="637" name="Google Shape;637;p101"/>
            <p:cNvSpPr/>
            <p:nvPr/>
          </p:nvSpPr>
          <p:spPr>
            <a:xfrm>
              <a:off x="10594976" y="2798763"/>
              <a:ext cx="501650" cy="506412"/>
            </a:xfrm>
            <a:custGeom>
              <a:rect b="b" l="l" r="r" t="t"/>
              <a:pathLst>
                <a:path extrusionOk="0" h="132" w="132">
                  <a:moveTo>
                    <a:pt x="118" y="44"/>
                  </a:moveTo>
                  <a:cubicBezTo>
                    <a:pt x="116" y="39"/>
                    <a:pt x="116" y="39"/>
                    <a:pt x="116" y="39"/>
                  </a:cubicBezTo>
                  <a:cubicBezTo>
                    <a:pt x="118" y="37"/>
                    <a:pt x="121" y="35"/>
                    <a:pt x="123" y="33"/>
                  </a:cubicBezTo>
                  <a:cubicBezTo>
                    <a:pt x="120" y="28"/>
                    <a:pt x="116" y="23"/>
                    <a:pt x="113" y="20"/>
                  </a:cubicBezTo>
                  <a:cubicBezTo>
                    <a:pt x="110" y="21"/>
                    <a:pt x="107" y="23"/>
                    <a:pt x="104" y="24"/>
                  </a:cubicBezTo>
                  <a:cubicBezTo>
                    <a:pt x="103" y="23"/>
                    <a:pt x="102" y="22"/>
                    <a:pt x="100" y="21"/>
                  </a:cubicBezTo>
                  <a:cubicBezTo>
                    <a:pt x="99" y="20"/>
                    <a:pt x="97" y="19"/>
                    <a:pt x="96" y="18"/>
                  </a:cubicBezTo>
                  <a:cubicBezTo>
                    <a:pt x="97" y="15"/>
                    <a:pt x="98" y="12"/>
                    <a:pt x="98" y="9"/>
                  </a:cubicBezTo>
                  <a:cubicBezTo>
                    <a:pt x="93" y="6"/>
                    <a:pt x="88" y="4"/>
                    <a:pt x="83" y="2"/>
                  </a:cubicBezTo>
                  <a:cubicBezTo>
                    <a:pt x="81" y="5"/>
                    <a:pt x="80" y="8"/>
                    <a:pt x="78" y="11"/>
                  </a:cubicBezTo>
                  <a:cubicBezTo>
                    <a:pt x="76" y="10"/>
                    <a:pt x="75" y="10"/>
                    <a:pt x="73" y="10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67" y="6"/>
                    <a:pt x="66" y="3"/>
                    <a:pt x="65" y="0"/>
                  </a:cubicBezTo>
                  <a:cubicBezTo>
                    <a:pt x="60" y="0"/>
                    <a:pt x="54" y="1"/>
                    <a:pt x="49" y="2"/>
                  </a:cubicBezTo>
                  <a:cubicBezTo>
                    <a:pt x="49" y="6"/>
                    <a:pt x="48" y="9"/>
                    <a:pt x="49" y="12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7" y="14"/>
                    <a:pt x="34" y="12"/>
                    <a:pt x="32" y="9"/>
                  </a:cubicBezTo>
                  <a:cubicBezTo>
                    <a:pt x="27" y="12"/>
                    <a:pt x="23" y="16"/>
                    <a:pt x="19" y="19"/>
                  </a:cubicBezTo>
                  <a:cubicBezTo>
                    <a:pt x="20" y="22"/>
                    <a:pt x="22" y="25"/>
                    <a:pt x="24" y="28"/>
                  </a:cubicBezTo>
                  <a:cubicBezTo>
                    <a:pt x="23" y="29"/>
                    <a:pt x="21" y="30"/>
                    <a:pt x="20" y="32"/>
                  </a:cubicBezTo>
                  <a:cubicBezTo>
                    <a:pt x="19" y="33"/>
                    <a:pt x="18" y="35"/>
                    <a:pt x="17" y="36"/>
                  </a:cubicBezTo>
                  <a:cubicBezTo>
                    <a:pt x="14" y="35"/>
                    <a:pt x="11" y="35"/>
                    <a:pt x="8" y="34"/>
                  </a:cubicBezTo>
                  <a:cubicBezTo>
                    <a:pt x="5" y="39"/>
                    <a:pt x="3" y="44"/>
                    <a:pt x="2" y="49"/>
                  </a:cubicBezTo>
                  <a:cubicBezTo>
                    <a:pt x="5" y="51"/>
                    <a:pt x="7" y="52"/>
                    <a:pt x="10" y="54"/>
                  </a:cubicBezTo>
                  <a:cubicBezTo>
                    <a:pt x="10" y="56"/>
                    <a:pt x="10" y="57"/>
                    <a:pt x="9" y="59"/>
                  </a:cubicBezTo>
                  <a:cubicBezTo>
                    <a:pt x="9" y="61"/>
                    <a:pt x="9" y="63"/>
                    <a:pt x="9" y="64"/>
                  </a:cubicBezTo>
                  <a:cubicBezTo>
                    <a:pt x="6" y="65"/>
                    <a:pt x="3" y="66"/>
                    <a:pt x="0" y="67"/>
                  </a:cubicBezTo>
                  <a:cubicBezTo>
                    <a:pt x="0" y="73"/>
                    <a:pt x="0" y="78"/>
                    <a:pt x="2" y="83"/>
                  </a:cubicBezTo>
                  <a:cubicBezTo>
                    <a:pt x="5" y="84"/>
                    <a:pt x="8" y="84"/>
                    <a:pt x="11" y="83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1" y="98"/>
                    <a:pt x="9" y="100"/>
                  </a:cubicBezTo>
                  <a:cubicBezTo>
                    <a:pt x="12" y="105"/>
                    <a:pt x="15" y="109"/>
                    <a:pt x="19" y="113"/>
                  </a:cubicBezTo>
                  <a:cubicBezTo>
                    <a:pt x="22" y="112"/>
                    <a:pt x="25" y="110"/>
                    <a:pt x="27" y="108"/>
                  </a:cubicBezTo>
                  <a:cubicBezTo>
                    <a:pt x="29" y="109"/>
                    <a:pt x="30" y="111"/>
                    <a:pt x="31" y="112"/>
                  </a:cubicBezTo>
                  <a:cubicBezTo>
                    <a:pt x="33" y="113"/>
                    <a:pt x="34" y="114"/>
                    <a:pt x="36" y="115"/>
                  </a:cubicBezTo>
                  <a:cubicBezTo>
                    <a:pt x="35" y="118"/>
                    <a:pt x="34" y="121"/>
                    <a:pt x="33" y="124"/>
                  </a:cubicBezTo>
                  <a:cubicBezTo>
                    <a:pt x="38" y="127"/>
                    <a:pt x="43" y="129"/>
                    <a:pt x="49" y="130"/>
                  </a:cubicBezTo>
                  <a:cubicBezTo>
                    <a:pt x="50" y="127"/>
                    <a:pt x="52" y="125"/>
                    <a:pt x="53" y="122"/>
                  </a:cubicBezTo>
                  <a:cubicBezTo>
                    <a:pt x="55" y="122"/>
                    <a:pt x="57" y="123"/>
                    <a:pt x="59" y="123"/>
                  </a:cubicBezTo>
                  <a:cubicBezTo>
                    <a:pt x="60" y="123"/>
                    <a:pt x="62" y="123"/>
                    <a:pt x="64" y="123"/>
                  </a:cubicBezTo>
                  <a:cubicBezTo>
                    <a:pt x="65" y="126"/>
                    <a:pt x="66" y="130"/>
                    <a:pt x="67" y="132"/>
                  </a:cubicBezTo>
                  <a:cubicBezTo>
                    <a:pt x="72" y="132"/>
                    <a:pt x="78" y="132"/>
                    <a:pt x="83" y="130"/>
                  </a:cubicBezTo>
                  <a:cubicBezTo>
                    <a:pt x="83" y="127"/>
                    <a:pt x="83" y="124"/>
                    <a:pt x="83" y="121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5" y="119"/>
                    <a:pt x="97" y="121"/>
                    <a:pt x="100" y="123"/>
                  </a:cubicBezTo>
                  <a:cubicBezTo>
                    <a:pt x="104" y="121"/>
                    <a:pt x="109" y="117"/>
                    <a:pt x="113" y="113"/>
                  </a:cubicBezTo>
                  <a:cubicBezTo>
                    <a:pt x="111" y="110"/>
                    <a:pt x="109" y="108"/>
                    <a:pt x="108" y="105"/>
                  </a:cubicBezTo>
                  <a:cubicBezTo>
                    <a:pt x="109" y="103"/>
                    <a:pt x="110" y="102"/>
                    <a:pt x="111" y="101"/>
                  </a:cubicBezTo>
                  <a:cubicBezTo>
                    <a:pt x="112" y="99"/>
                    <a:pt x="113" y="98"/>
                    <a:pt x="114" y="96"/>
                  </a:cubicBezTo>
                  <a:cubicBezTo>
                    <a:pt x="117" y="97"/>
                    <a:pt x="120" y="98"/>
                    <a:pt x="123" y="99"/>
                  </a:cubicBezTo>
                  <a:cubicBezTo>
                    <a:pt x="126" y="94"/>
                    <a:pt x="128" y="89"/>
                    <a:pt x="130" y="83"/>
                  </a:cubicBezTo>
                  <a:cubicBezTo>
                    <a:pt x="127" y="82"/>
                    <a:pt x="124" y="80"/>
                    <a:pt x="121" y="79"/>
                  </a:cubicBezTo>
                  <a:cubicBezTo>
                    <a:pt x="122" y="77"/>
                    <a:pt x="122" y="75"/>
                    <a:pt x="122" y="73"/>
                  </a:cubicBezTo>
                  <a:cubicBezTo>
                    <a:pt x="123" y="72"/>
                    <a:pt x="123" y="70"/>
                    <a:pt x="123" y="68"/>
                  </a:cubicBezTo>
                  <a:cubicBezTo>
                    <a:pt x="126" y="67"/>
                    <a:pt x="129" y="67"/>
                    <a:pt x="132" y="66"/>
                  </a:cubicBezTo>
                  <a:cubicBezTo>
                    <a:pt x="132" y="60"/>
                    <a:pt x="131" y="54"/>
                    <a:pt x="130" y="49"/>
                  </a:cubicBezTo>
                  <a:cubicBezTo>
                    <a:pt x="126" y="49"/>
                    <a:pt x="123" y="49"/>
                    <a:pt x="120" y="49"/>
                  </a:cubicBezTo>
                  <a:lnTo>
                    <a:pt x="118" y="44"/>
                  </a:lnTo>
                  <a:close/>
                  <a:moveTo>
                    <a:pt x="91" y="86"/>
                  </a:moveTo>
                  <a:cubicBezTo>
                    <a:pt x="88" y="90"/>
                    <a:pt x="83" y="94"/>
                    <a:pt x="78" y="96"/>
                  </a:cubicBezTo>
                  <a:cubicBezTo>
                    <a:pt x="73" y="98"/>
                    <a:pt x="67" y="99"/>
                    <a:pt x="62" y="98"/>
                  </a:cubicBezTo>
                  <a:cubicBezTo>
                    <a:pt x="56" y="97"/>
                    <a:pt x="51" y="95"/>
                    <a:pt x="46" y="92"/>
                  </a:cubicBezTo>
                  <a:cubicBezTo>
                    <a:pt x="42" y="89"/>
                    <a:pt x="38" y="84"/>
                    <a:pt x="36" y="79"/>
                  </a:cubicBezTo>
                  <a:cubicBezTo>
                    <a:pt x="34" y="74"/>
                    <a:pt x="33" y="68"/>
                    <a:pt x="34" y="62"/>
                  </a:cubicBezTo>
                  <a:cubicBezTo>
                    <a:pt x="35" y="57"/>
                    <a:pt x="37" y="51"/>
                    <a:pt x="40" y="47"/>
                  </a:cubicBezTo>
                  <a:cubicBezTo>
                    <a:pt x="44" y="42"/>
                    <a:pt x="48" y="39"/>
                    <a:pt x="53" y="37"/>
                  </a:cubicBezTo>
                  <a:cubicBezTo>
                    <a:pt x="59" y="35"/>
                    <a:pt x="64" y="34"/>
                    <a:pt x="70" y="34"/>
                  </a:cubicBezTo>
                  <a:cubicBezTo>
                    <a:pt x="75" y="35"/>
                    <a:pt x="81" y="37"/>
                    <a:pt x="85" y="41"/>
                  </a:cubicBezTo>
                  <a:cubicBezTo>
                    <a:pt x="90" y="44"/>
                    <a:pt x="93" y="49"/>
                    <a:pt x="95" y="54"/>
                  </a:cubicBezTo>
                  <a:cubicBezTo>
                    <a:pt x="97" y="59"/>
                    <a:pt x="98" y="65"/>
                    <a:pt x="98" y="70"/>
                  </a:cubicBezTo>
                  <a:cubicBezTo>
                    <a:pt x="97" y="76"/>
                    <a:pt x="95" y="81"/>
                    <a:pt x="91" y="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01"/>
            <p:cNvSpPr/>
            <p:nvPr/>
          </p:nvSpPr>
          <p:spPr>
            <a:xfrm>
              <a:off x="10594976" y="2798763"/>
              <a:ext cx="501650" cy="506412"/>
            </a:xfrm>
            <a:custGeom>
              <a:rect b="b" l="l" r="r" t="t"/>
              <a:pathLst>
                <a:path extrusionOk="0" h="132" w="132">
                  <a:moveTo>
                    <a:pt x="118" y="44"/>
                  </a:moveTo>
                  <a:cubicBezTo>
                    <a:pt x="116" y="39"/>
                    <a:pt x="116" y="39"/>
                    <a:pt x="116" y="39"/>
                  </a:cubicBezTo>
                  <a:cubicBezTo>
                    <a:pt x="118" y="37"/>
                    <a:pt x="121" y="35"/>
                    <a:pt x="123" y="33"/>
                  </a:cubicBezTo>
                  <a:cubicBezTo>
                    <a:pt x="120" y="28"/>
                    <a:pt x="116" y="23"/>
                    <a:pt x="113" y="20"/>
                  </a:cubicBezTo>
                  <a:cubicBezTo>
                    <a:pt x="110" y="21"/>
                    <a:pt x="107" y="23"/>
                    <a:pt x="104" y="24"/>
                  </a:cubicBezTo>
                  <a:cubicBezTo>
                    <a:pt x="103" y="23"/>
                    <a:pt x="102" y="22"/>
                    <a:pt x="100" y="21"/>
                  </a:cubicBezTo>
                  <a:cubicBezTo>
                    <a:pt x="99" y="20"/>
                    <a:pt x="97" y="19"/>
                    <a:pt x="96" y="18"/>
                  </a:cubicBezTo>
                  <a:cubicBezTo>
                    <a:pt x="97" y="15"/>
                    <a:pt x="98" y="12"/>
                    <a:pt x="98" y="9"/>
                  </a:cubicBezTo>
                  <a:cubicBezTo>
                    <a:pt x="93" y="6"/>
                    <a:pt x="88" y="4"/>
                    <a:pt x="83" y="2"/>
                  </a:cubicBezTo>
                  <a:cubicBezTo>
                    <a:pt x="81" y="5"/>
                    <a:pt x="80" y="8"/>
                    <a:pt x="78" y="11"/>
                  </a:cubicBezTo>
                  <a:cubicBezTo>
                    <a:pt x="76" y="10"/>
                    <a:pt x="75" y="10"/>
                    <a:pt x="73" y="10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67" y="6"/>
                    <a:pt x="66" y="3"/>
                    <a:pt x="65" y="0"/>
                  </a:cubicBezTo>
                  <a:cubicBezTo>
                    <a:pt x="60" y="0"/>
                    <a:pt x="54" y="1"/>
                    <a:pt x="49" y="2"/>
                  </a:cubicBezTo>
                  <a:cubicBezTo>
                    <a:pt x="49" y="6"/>
                    <a:pt x="48" y="9"/>
                    <a:pt x="49" y="12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7" y="14"/>
                    <a:pt x="34" y="12"/>
                    <a:pt x="32" y="9"/>
                  </a:cubicBezTo>
                  <a:cubicBezTo>
                    <a:pt x="27" y="12"/>
                    <a:pt x="23" y="16"/>
                    <a:pt x="19" y="19"/>
                  </a:cubicBezTo>
                  <a:cubicBezTo>
                    <a:pt x="20" y="22"/>
                    <a:pt x="22" y="25"/>
                    <a:pt x="24" y="28"/>
                  </a:cubicBezTo>
                  <a:cubicBezTo>
                    <a:pt x="23" y="29"/>
                    <a:pt x="21" y="30"/>
                    <a:pt x="20" y="32"/>
                  </a:cubicBezTo>
                  <a:cubicBezTo>
                    <a:pt x="19" y="33"/>
                    <a:pt x="18" y="35"/>
                    <a:pt x="17" y="36"/>
                  </a:cubicBezTo>
                  <a:cubicBezTo>
                    <a:pt x="14" y="35"/>
                    <a:pt x="11" y="35"/>
                    <a:pt x="8" y="34"/>
                  </a:cubicBezTo>
                  <a:cubicBezTo>
                    <a:pt x="5" y="39"/>
                    <a:pt x="3" y="44"/>
                    <a:pt x="2" y="49"/>
                  </a:cubicBezTo>
                  <a:cubicBezTo>
                    <a:pt x="5" y="51"/>
                    <a:pt x="7" y="52"/>
                    <a:pt x="10" y="54"/>
                  </a:cubicBezTo>
                  <a:cubicBezTo>
                    <a:pt x="10" y="56"/>
                    <a:pt x="10" y="57"/>
                    <a:pt x="9" y="59"/>
                  </a:cubicBezTo>
                  <a:cubicBezTo>
                    <a:pt x="9" y="61"/>
                    <a:pt x="9" y="63"/>
                    <a:pt x="9" y="64"/>
                  </a:cubicBezTo>
                  <a:cubicBezTo>
                    <a:pt x="6" y="65"/>
                    <a:pt x="3" y="66"/>
                    <a:pt x="0" y="67"/>
                  </a:cubicBezTo>
                  <a:cubicBezTo>
                    <a:pt x="0" y="73"/>
                    <a:pt x="0" y="78"/>
                    <a:pt x="2" y="83"/>
                  </a:cubicBezTo>
                  <a:cubicBezTo>
                    <a:pt x="5" y="84"/>
                    <a:pt x="8" y="84"/>
                    <a:pt x="11" y="83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1" y="98"/>
                    <a:pt x="9" y="100"/>
                  </a:cubicBezTo>
                  <a:cubicBezTo>
                    <a:pt x="12" y="105"/>
                    <a:pt x="15" y="109"/>
                    <a:pt x="19" y="113"/>
                  </a:cubicBezTo>
                  <a:cubicBezTo>
                    <a:pt x="22" y="112"/>
                    <a:pt x="25" y="110"/>
                    <a:pt x="27" y="108"/>
                  </a:cubicBezTo>
                  <a:cubicBezTo>
                    <a:pt x="29" y="109"/>
                    <a:pt x="30" y="111"/>
                    <a:pt x="31" y="112"/>
                  </a:cubicBezTo>
                  <a:cubicBezTo>
                    <a:pt x="33" y="113"/>
                    <a:pt x="34" y="114"/>
                    <a:pt x="36" y="115"/>
                  </a:cubicBezTo>
                  <a:cubicBezTo>
                    <a:pt x="35" y="118"/>
                    <a:pt x="34" y="121"/>
                    <a:pt x="33" y="124"/>
                  </a:cubicBezTo>
                  <a:cubicBezTo>
                    <a:pt x="38" y="127"/>
                    <a:pt x="43" y="129"/>
                    <a:pt x="49" y="130"/>
                  </a:cubicBezTo>
                  <a:cubicBezTo>
                    <a:pt x="50" y="127"/>
                    <a:pt x="52" y="125"/>
                    <a:pt x="53" y="122"/>
                  </a:cubicBezTo>
                  <a:cubicBezTo>
                    <a:pt x="55" y="122"/>
                    <a:pt x="57" y="123"/>
                    <a:pt x="59" y="123"/>
                  </a:cubicBezTo>
                  <a:cubicBezTo>
                    <a:pt x="60" y="123"/>
                    <a:pt x="62" y="123"/>
                    <a:pt x="64" y="123"/>
                  </a:cubicBezTo>
                  <a:cubicBezTo>
                    <a:pt x="65" y="126"/>
                    <a:pt x="66" y="130"/>
                    <a:pt x="67" y="132"/>
                  </a:cubicBezTo>
                  <a:cubicBezTo>
                    <a:pt x="72" y="132"/>
                    <a:pt x="78" y="132"/>
                    <a:pt x="83" y="130"/>
                  </a:cubicBezTo>
                  <a:cubicBezTo>
                    <a:pt x="83" y="127"/>
                    <a:pt x="83" y="124"/>
                    <a:pt x="83" y="121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5" y="119"/>
                    <a:pt x="97" y="121"/>
                    <a:pt x="100" y="123"/>
                  </a:cubicBezTo>
                  <a:cubicBezTo>
                    <a:pt x="104" y="121"/>
                    <a:pt x="109" y="117"/>
                    <a:pt x="113" y="113"/>
                  </a:cubicBezTo>
                  <a:cubicBezTo>
                    <a:pt x="111" y="110"/>
                    <a:pt x="109" y="108"/>
                    <a:pt x="108" y="105"/>
                  </a:cubicBezTo>
                  <a:cubicBezTo>
                    <a:pt x="109" y="103"/>
                    <a:pt x="110" y="102"/>
                    <a:pt x="111" y="101"/>
                  </a:cubicBezTo>
                  <a:cubicBezTo>
                    <a:pt x="112" y="99"/>
                    <a:pt x="113" y="98"/>
                    <a:pt x="114" y="96"/>
                  </a:cubicBezTo>
                  <a:cubicBezTo>
                    <a:pt x="117" y="97"/>
                    <a:pt x="120" y="98"/>
                    <a:pt x="123" y="99"/>
                  </a:cubicBezTo>
                  <a:cubicBezTo>
                    <a:pt x="126" y="94"/>
                    <a:pt x="128" y="89"/>
                    <a:pt x="130" y="83"/>
                  </a:cubicBezTo>
                  <a:cubicBezTo>
                    <a:pt x="127" y="82"/>
                    <a:pt x="124" y="80"/>
                    <a:pt x="121" y="79"/>
                  </a:cubicBezTo>
                  <a:cubicBezTo>
                    <a:pt x="122" y="77"/>
                    <a:pt x="122" y="75"/>
                    <a:pt x="122" y="73"/>
                  </a:cubicBezTo>
                  <a:cubicBezTo>
                    <a:pt x="123" y="72"/>
                    <a:pt x="123" y="70"/>
                    <a:pt x="123" y="68"/>
                  </a:cubicBezTo>
                  <a:cubicBezTo>
                    <a:pt x="126" y="67"/>
                    <a:pt x="129" y="67"/>
                    <a:pt x="132" y="66"/>
                  </a:cubicBezTo>
                  <a:cubicBezTo>
                    <a:pt x="132" y="60"/>
                    <a:pt x="131" y="54"/>
                    <a:pt x="130" y="49"/>
                  </a:cubicBezTo>
                  <a:cubicBezTo>
                    <a:pt x="126" y="49"/>
                    <a:pt x="123" y="49"/>
                    <a:pt x="120" y="49"/>
                  </a:cubicBezTo>
                  <a:lnTo>
                    <a:pt x="118" y="44"/>
                  </a:lnTo>
                  <a:close/>
                  <a:moveTo>
                    <a:pt x="91" y="86"/>
                  </a:moveTo>
                  <a:cubicBezTo>
                    <a:pt x="88" y="90"/>
                    <a:pt x="83" y="94"/>
                    <a:pt x="78" y="96"/>
                  </a:cubicBezTo>
                  <a:cubicBezTo>
                    <a:pt x="73" y="98"/>
                    <a:pt x="67" y="99"/>
                    <a:pt x="62" y="98"/>
                  </a:cubicBezTo>
                  <a:cubicBezTo>
                    <a:pt x="56" y="97"/>
                    <a:pt x="51" y="95"/>
                    <a:pt x="46" y="92"/>
                  </a:cubicBezTo>
                  <a:cubicBezTo>
                    <a:pt x="42" y="89"/>
                    <a:pt x="38" y="84"/>
                    <a:pt x="36" y="79"/>
                  </a:cubicBezTo>
                  <a:cubicBezTo>
                    <a:pt x="34" y="74"/>
                    <a:pt x="33" y="68"/>
                    <a:pt x="34" y="62"/>
                  </a:cubicBezTo>
                  <a:cubicBezTo>
                    <a:pt x="35" y="57"/>
                    <a:pt x="37" y="51"/>
                    <a:pt x="40" y="47"/>
                  </a:cubicBezTo>
                  <a:cubicBezTo>
                    <a:pt x="44" y="42"/>
                    <a:pt x="48" y="39"/>
                    <a:pt x="53" y="37"/>
                  </a:cubicBezTo>
                  <a:cubicBezTo>
                    <a:pt x="59" y="35"/>
                    <a:pt x="64" y="34"/>
                    <a:pt x="70" y="34"/>
                  </a:cubicBezTo>
                  <a:cubicBezTo>
                    <a:pt x="75" y="35"/>
                    <a:pt x="81" y="37"/>
                    <a:pt x="85" y="41"/>
                  </a:cubicBezTo>
                  <a:cubicBezTo>
                    <a:pt x="90" y="44"/>
                    <a:pt x="93" y="49"/>
                    <a:pt x="95" y="54"/>
                  </a:cubicBezTo>
                  <a:cubicBezTo>
                    <a:pt x="97" y="59"/>
                    <a:pt x="98" y="65"/>
                    <a:pt x="98" y="70"/>
                  </a:cubicBezTo>
                  <a:cubicBezTo>
                    <a:pt x="97" y="76"/>
                    <a:pt x="95" y="81"/>
                    <a:pt x="91" y="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01"/>
            <p:cNvSpPr/>
            <p:nvPr/>
          </p:nvSpPr>
          <p:spPr>
            <a:xfrm>
              <a:off x="11107738" y="2982913"/>
              <a:ext cx="247650" cy="249237"/>
            </a:xfrm>
            <a:custGeom>
              <a:rect b="b" l="l" r="r" t="t"/>
              <a:pathLst>
                <a:path extrusionOk="0" h="65" w="65">
                  <a:moveTo>
                    <a:pt x="61" y="32"/>
                  </a:moveTo>
                  <a:cubicBezTo>
                    <a:pt x="60" y="30"/>
                    <a:pt x="60" y="30"/>
                    <a:pt x="60" y="30"/>
                  </a:cubicBezTo>
                  <a:cubicBezTo>
                    <a:pt x="62" y="29"/>
                    <a:pt x="63" y="28"/>
                    <a:pt x="65" y="28"/>
                  </a:cubicBezTo>
                  <a:cubicBezTo>
                    <a:pt x="64" y="25"/>
                    <a:pt x="64" y="22"/>
                    <a:pt x="63" y="20"/>
                  </a:cubicBezTo>
                  <a:cubicBezTo>
                    <a:pt x="61" y="20"/>
                    <a:pt x="60" y="20"/>
                    <a:pt x="58" y="20"/>
                  </a:cubicBezTo>
                  <a:cubicBezTo>
                    <a:pt x="58" y="20"/>
                    <a:pt x="57" y="19"/>
                    <a:pt x="57" y="18"/>
                  </a:cubicBezTo>
                  <a:cubicBezTo>
                    <a:pt x="56" y="17"/>
                    <a:pt x="56" y="16"/>
                    <a:pt x="55" y="16"/>
                  </a:cubicBezTo>
                  <a:cubicBezTo>
                    <a:pt x="56" y="15"/>
                    <a:pt x="57" y="13"/>
                    <a:pt x="58" y="12"/>
                  </a:cubicBezTo>
                  <a:cubicBezTo>
                    <a:pt x="57" y="10"/>
                    <a:pt x="55" y="8"/>
                    <a:pt x="52" y="6"/>
                  </a:cubicBezTo>
                  <a:cubicBezTo>
                    <a:pt x="51" y="7"/>
                    <a:pt x="50" y="8"/>
                    <a:pt x="49" y="9"/>
                  </a:cubicBezTo>
                  <a:cubicBezTo>
                    <a:pt x="48" y="8"/>
                    <a:pt x="47" y="8"/>
                    <a:pt x="46" y="8"/>
                  </a:cubicBezTo>
                  <a:cubicBezTo>
                    <a:pt x="46" y="7"/>
                    <a:pt x="45" y="7"/>
                    <a:pt x="44" y="6"/>
                  </a:cubicBezTo>
                  <a:cubicBezTo>
                    <a:pt x="44" y="5"/>
                    <a:pt x="44" y="3"/>
                    <a:pt x="45" y="2"/>
                  </a:cubicBezTo>
                  <a:cubicBezTo>
                    <a:pt x="42" y="1"/>
                    <a:pt x="39" y="0"/>
                    <a:pt x="37" y="0"/>
                  </a:cubicBezTo>
                  <a:cubicBezTo>
                    <a:pt x="36" y="1"/>
                    <a:pt x="35" y="2"/>
                    <a:pt x="35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2"/>
                    <a:pt x="28" y="1"/>
                    <a:pt x="28" y="0"/>
                  </a:cubicBezTo>
                  <a:cubicBezTo>
                    <a:pt x="25" y="0"/>
                    <a:pt x="22" y="1"/>
                    <a:pt x="20" y="2"/>
                  </a:cubicBezTo>
                  <a:cubicBezTo>
                    <a:pt x="20" y="3"/>
                    <a:pt x="20" y="5"/>
                    <a:pt x="20" y="6"/>
                  </a:cubicBezTo>
                  <a:cubicBezTo>
                    <a:pt x="20" y="7"/>
                    <a:pt x="19" y="7"/>
                    <a:pt x="18" y="8"/>
                  </a:cubicBezTo>
                  <a:cubicBezTo>
                    <a:pt x="17" y="8"/>
                    <a:pt x="16" y="8"/>
                    <a:pt x="16" y="9"/>
                  </a:cubicBezTo>
                  <a:cubicBezTo>
                    <a:pt x="15" y="8"/>
                    <a:pt x="13" y="7"/>
                    <a:pt x="12" y="6"/>
                  </a:cubicBezTo>
                  <a:cubicBezTo>
                    <a:pt x="10" y="8"/>
                    <a:pt x="8" y="10"/>
                    <a:pt x="6" y="12"/>
                  </a:cubicBezTo>
                  <a:cubicBezTo>
                    <a:pt x="7" y="13"/>
                    <a:pt x="8" y="15"/>
                    <a:pt x="9" y="16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9"/>
                    <a:pt x="7" y="20"/>
                    <a:pt x="6" y="20"/>
                  </a:cubicBezTo>
                  <a:cubicBezTo>
                    <a:pt x="5" y="20"/>
                    <a:pt x="3" y="20"/>
                    <a:pt x="2" y="20"/>
                  </a:cubicBezTo>
                  <a:cubicBezTo>
                    <a:pt x="1" y="22"/>
                    <a:pt x="0" y="25"/>
                    <a:pt x="0" y="28"/>
                  </a:cubicBezTo>
                  <a:cubicBezTo>
                    <a:pt x="1" y="28"/>
                    <a:pt x="2" y="29"/>
                    <a:pt x="4" y="30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1" y="36"/>
                    <a:pt x="0" y="37"/>
                  </a:cubicBezTo>
                  <a:cubicBezTo>
                    <a:pt x="0" y="39"/>
                    <a:pt x="1" y="42"/>
                    <a:pt x="2" y="45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5"/>
                    <a:pt x="7" y="46"/>
                    <a:pt x="8" y="46"/>
                  </a:cubicBezTo>
                  <a:cubicBezTo>
                    <a:pt x="8" y="47"/>
                    <a:pt x="8" y="48"/>
                    <a:pt x="9" y="49"/>
                  </a:cubicBezTo>
                  <a:cubicBezTo>
                    <a:pt x="8" y="50"/>
                    <a:pt x="7" y="51"/>
                    <a:pt x="6" y="52"/>
                  </a:cubicBezTo>
                  <a:cubicBezTo>
                    <a:pt x="8" y="55"/>
                    <a:pt x="10" y="56"/>
                    <a:pt x="12" y="58"/>
                  </a:cubicBezTo>
                  <a:cubicBezTo>
                    <a:pt x="13" y="57"/>
                    <a:pt x="15" y="56"/>
                    <a:pt x="16" y="55"/>
                  </a:cubicBezTo>
                  <a:cubicBezTo>
                    <a:pt x="16" y="56"/>
                    <a:pt x="17" y="56"/>
                    <a:pt x="18" y="57"/>
                  </a:cubicBezTo>
                  <a:cubicBezTo>
                    <a:pt x="19" y="57"/>
                    <a:pt x="20" y="58"/>
                    <a:pt x="20" y="58"/>
                  </a:cubicBezTo>
                  <a:cubicBezTo>
                    <a:pt x="20" y="59"/>
                    <a:pt x="20" y="61"/>
                    <a:pt x="20" y="63"/>
                  </a:cubicBezTo>
                  <a:cubicBezTo>
                    <a:pt x="22" y="64"/>
                    <a:pt x="25" y="64"/>
                    <a:pt x="28" y="65"/>
                  </a:cubicBezTo>
                  <a:cubicBezTo>
                    <a:pt x="28" y="63"/>
                    <a:pt x="29" y="62"/>
                    <a:pt x="30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2"/>
                    <a:pt x="36" y="63"/>
                    <a:pt x="37" y="65"/>
                  </a:cubicBezTo>
                  <a:cubicBezTo>
                    <a:pt x="39" y="64"/>
                    <a:pt x="42" y="64"/>
                    <a:pt x="45" y="63"/>
                  </a:cubicBezTo>
                  <a:cubicBezTo>
                    <a:pt x="44" y="61"/>
                    <a:pt x="44" y="59"/>
                    <a:pt x="44" y="58"/>
                  </a:cubicBezTo>
                  <a:cubicBezTo>
                    <a:pt x="45" y="58"/>
                    <a:pt x="46" y="57"/>
                    <a:pt x="46" y="57"/>
                  </a:cubicBezTo>
                  <a:cubicBezTo>
                    <a:pt x="47" y="56"/>
                    <a:pt x="48" y="56"/>
                    <a:pt x="49" y="55"/>
                  </a:cubicBezTo>
                  <a:cubicBezTo>
                    <a:pt x="50" y="56"/>
                    <a:pt x="51" y="57"/>
                    <a:pt x="52" y="58"/>
                  </a:cubicBezTo>
                  <a:cubicBezTo>
                    <a:pt x="55" y="56"/>
                    <a:pt x="57" y="55"/>
                    <a:pt x="58" y="52"/>
                  </a:cubicBezTo>
                  <a:cubicBezTo>
                    <a:pt x="57" y="51"/>
                    <a:pt x="56" y="50"/>
                    <a:pt x="55" y="49"/>
                  </a:cubicBezTo>
                  <a:cubicBezTo>
                    <a:pt x="56" y="48"/>
                    <a:pt x="56" y="47"/>
                    <a:pt x="57" y="46"/>
                  </a:cubicBezTo>
                  <a:cubicBezTo>
                    <a:pt x="57" y="46"/>
                    <a:pt x="58" y="45"/>
                    <a:pt x="58" y="44"/>
                  </a:cubicBezTo>
                  <a:cubicBezTo>
                    <a:pt x="60" y="44"/>
                    <a:pt x="61" y="44"/>
                    <a:pt x="63" y="45"/>
                  </a:cubicBezTo>
                  <a:cubicBezTo>
                    <a:pt x="64" y="42"/>
                    <a:pt x="64" y="39"/>
                    <a:pt x="65" y="37"/>
                  </a:cubicBezTo>
                  <a:cubicBezTo>
                    <a:pt x="63" y="36"/>
                    <a:pt x="62" y="35"/>
                    <a:pt x="60" y="35"/>
                  </a:cubicBezTo>
                  <a:lnTo>
                    <a:pt x="61" y="32"/>
                  </a:lnTo>
                  <a:close/>
                  <a:moveTo>
                    <a:pt x="40" y="46"/>
                  </a:moveTo>
                  <a:cubicBezTo>
                    <a:pt x="38" y="47"/>
                    <a:pt x="35" y="48"/>
                    <a:pt x="32" y="48"/>
                  </a:cubicBezTo>
                  <a:cubicBezTo>
                    <a:pt x="29" y="48"/>
                    <a:pt x="27" y="47"/>
                    <a:pt x="24" y="46"/>
                  </a:cubicBezTo>
                  <a:cubicBezTo>
                    <a:pt x="22" y="45"/>
                    <a:pt x="20" y="43"/>
                    <a:pt x="18" y="40"/>
                  </a:cubicBezTo>
                  <a:cubicBezTo>
                    <a:pt x="17" y="38"/>
                    <a:pt x="16" y="35"/>
                    <a:pt x="16" y="32"/>
                  </a:cubicBezTo>
                  <a:cubicBezTo>
                    <a:pt x="16" y="29"/>
                    <a:pt x="17" y="27"/>
                    <a:pt x="18" y="24"/>
                  </a:cubicBezTo>
                  <a:cubicBezTo>
                    <a:pt x="20" y="22"/>
                    <a:pt x="22" y="20"/>
                    <a:pt x="24" y="18"/>
                  </a:cubicBezTo>
                  <a:cubicBezTo>
                    <a:pt x="27" y="17"/>
                    <a:pt x="29" y="16"/>
                    <a:pt x="32" y="16"/>
                  </a:cubicBezTo>
                  <a:cubicBezTo>
                    <a:pt x="35" y="16"/>
                    <a:pt x="38" y="17"/>
                    <a:pt x="40" y="18"/>
                  </a:cubicBezTo>
                  <a:cubicBezTo>
                    <a:pt x="43" y="20"/>
                    <a:pt x="45" y="22"/>
                    <a:pt x="46" y="24"/>
                  </a:cubicBezTo>
                  <a:cubicBezTo>
                    <a:pt x="47" y="27"/>
                    <a:pt x="48" y="29"/>
                    <a:pt x="48" y="32"/>
                  </a:cubicBezTo>
                  <a:cubicBezTo>
                    <a:pt x="48" y="35"/>
                    <a:pt x="47" y="38"/>
                    <a:pt x="46" y="40"/>
                  </a:cubicBezTo>
                  <a:cubicBezTo>
                    <a:pt x="45" y="43"/>
                    <a:pt x="43" y="45"/>
                    <a:pt x="40" y="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4" name="Google Shape;644;p102"/>
          <p:cNvGrpSpPr/>
          <p:nvPr/>
        </p:nvGrpSpPr>
        <p:grpSpPr>
          <a:xfrm>
            <a:off x="5314502" y="271718"/>
            <a:ext cx="1425895" cy="1376617"/>
            <a:chOff x="5314502" y="537541"/>
            <a:chExt cx="1425895" cy="1376617"/>
          </a:xfrm>
        </p:grpSpPr>
        <p:grpSp>
          <p:nvGrpSpPr>
            <p:cNvPr id="645" name="Google Shape;645;p102"/>
            <p:cNvGrpSpPr/>
            <p:nvPr/>
          </p:nvGrpSpPr>
          <p:grpSpPr>
            <a:xfrm>
              <a:off x="5314502" y="537541"/>
              <a:ext cx="616898" cy="398711"/>
              <a:chOff x="7324056" y="694593"/>
              <a:chExt cx="616898" cy="398711"/>
            </a:xfrm>
          </p:grpSpPr>
          <p:sp>
            <p:nvSpPr>
              <p:cNvPr id="646" name="Google Shape;646;p102"/>
              <p:cNvSpPr/>
              <p:nvPr/>
            </p:nvSpPr>
            <p:spPr>
              <a:xfrm>
                <a:off x="7398304" y="878370"/>
                <a:ext cx="257378" cy="214934"/>
              </a:xfrm>
              <a:custGeom>
                <a:rect b="b" l="l" r="r" t="t"/>
                <a:pathLst>
                  <a:path extrusionOk="0" h="476" w="570">
                    <a:moveTo>
                      <a:pt x="570" y="476"/>
                    </a:moveTo>
                    <a:lnTo>
                      <a:pt x="30" y="0"/>
                    </a:lnTo>
                    <a:lnTo>
                      <a:pt x="0" y="36"/>
                    </a:lnTo>
                    <a:lnTo>
                      <a:pt x="499" y="476"/>
                    </a:lnTo>
                    <a:lnTo>
                      <a:pt x="570" y="476"/>
                    </a:lnTo>
                    <a:close/>
                  </a:path>
                </a:pathLst>
              </a:custGeom>
              <a:solidFill>
                <a:schemeClr val="lt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102"/>
              <p:cNvSpPr/>
              <p:nvPr/>
            </p:nvSpPr>
            <p:spPr>
              <a:xfrm>
                <a:off x="7324056" y="694593"/>
                <a:ext cx="468248" cy="398710"/>
              </a:xfrm>
              <a:custGeom>
                <a:rect b="b" l="l" r="r" t="t"/>
                <a:pathLst>
                  <a:path extrusionOk="0" h="883" w="1037">
                    <a:moveTo>
                      <a:pt x="1037" y="883"/>
                    </a:moveTo>
                    <a:lnTo>
                      <a:pt x="31" y="0"/>
                    </a:lnTo>
                    <a:lnTo>
                      <a:pt x="0" y="35"/>
                    </a:lnTo>
                    <a:lnTo>
                      <a:pt x="964" y="883"/>
                    </a:lnTo>
                    <a:lnTo>
                      <a:pt x="1037" y="883"/>
                    </a:lnTo>
                    <a:close/>
                  </a:path>
                </a:pathLst>
              </a:custGeom>
              <a:solidFill>
                <a:schemeClr val="accent1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102"/>
              <p:cNvSpPr/>
              <p:nvPr/>
            </p:nvSpPr>
            <p:spPr>
              <a:xfrm>
                <a:off x="7601146" y="806409"/>
                <a:ext cx="339808" cy="286894"/>
              </a:xfrm>
              <a:custGeom>
                <a:rect b="b" l="l" r="r" t="t"/>
                <a:pathLst>
                  <a:path extrusionOk="0" h="694" w="822">
                    <a:moveTo>
                      <a:pt x="822" y="694"/>
                    </a:moveTo>
                    <a:lnTo>
                      <a:pt x="34" y="0"/>
                    </a:lnTo>
                    <a:lnTo>
                      <a:pt x="0" y="36"/>
                    </a:lnTo>
                    <a:lnTo>
                      <a:pt x="751" y="694"/>
                    </a:lnTo>
                    <a:lnTo>
                      <a:pt x="822" y="694"/>
                    </a:lnTo>
                    <a:close/>
                  </a:path>
                </a:pathLst>
              </a:custGeom>
              <a:solidFill>
                <a:schemeClr val="dk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9" name="Google Shape;649;p102"/>
            <p:cNvGrpSpPr/>
            <p:nvPr/>
          </p:nvGrpSpPr>
          <p:grpSpPr>
            <a:xfrm>
              <a:off x="6261313" y="1506868"/>
              <a:ext cx="479084" cy="407290"/>
              <a:chOff x="8086770" y="1485428"/>
              <a:chExt cx="479084" cy="407290"/>
            </a:xfrm>
          </p:grpSpPr>
          <p:sp>
            <p:nvSpPr>
              <p:cNvPr id="650" name="Google Shape;650;p102"/>
              <p:cNvSpPr/>
              <p:nvPr/>
            </p:nvSpPr>
            <p:spPr>
              <a:xfrm>
                <a:off x="8086770" y="1485428"/>
                <a:ext cx="479084" cy="407290"/>
              </a:xfrm>
              <a:custGeom>
                <a:rect b="b" l="l" r="r" t="t"/>
                <a:pathLst>
                  <a:path extrusionOk="0" h="902" w="1061">
                    <a:moveTo>
                      <a:pt x="0" y="0"/>
                    </a:moveTo>
                    <a:lnTo>
                      <a:pt x="1028" y="902"/>
                    </a:lnTo>
                    <a:lnTo>
                      <a:pt x="1061" y="866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102"/>
              <p:cNvSpPr/>
              <p:nvPr/>
            </p:nvSpPr>
            <p:spPr>
              <a:xfrm>
                <a:off x="8223390" y="1485428"/>
                <a:ext cx="267312" cy="223512"/>
              </a:xfrm>
              <a:custGeom>
                <a:rect b="b" l="l" r="r" t="t"/>
                <a:pathLst>
                  <a:path extrusionOk="0" h="495" w="592">
                    <a:moveTo>
                      <a:pt x="0" y="0"/>
                    </a:moveTo>
                    <a:lnTo>
                      <a:pt x="561" y="495"/>
                    </a:lnTo>
                    <a:lnTo>
                      <a:pt x="592" y="459"/>
                    </a:lnTo>
                    <a:lnTo>
                      <a:pt x="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02"/>
              <p:cNvSpPr/>
              <p:nvPr/>
            </p:nvSpPr>
            <p:spPr>
              <a:xfrm>
                <a:off x="8336518" y="1485428"/>
                <a:ext cx="171559" cy="139726"/>
              </a:xfrm>
              <a:custGeom>
                <a:rect b="b" l="l" r="r" t="t"/>
                <a:pathLst>
                  <a:path extrusionOk="0" h="338" w="415">
                    <a:moveTo>
                      <a:pt x="0" y="0"/>
                    </a:moveTo>
                    <a:lnTo>
                      <a:pt x="384" y="338"/>
                    </a:lnTo>
                    <a:lnTo>
                      <a:pt x="415" y="303"/>
                    </a:lnTo>
                    <a:lnTo>
                      <a:pt x="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>
                  <a:alpha val="54901"/>
                </a:scheme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53" name="Google Shape;653;p102"/>
          <p:cNvSpPr txBox="1"/>
          <p:nvPr/>
        </p:nvSpPr>
        <p:spPr>
          <a:xfrm>
            <a:off x="2119423" y="2313894"/>
            <a:ext cx="59505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-JO" sz="2400" u="none" cap="none" strike="noStrike">
                <a:solidFill>
                  <a:srgbClr val="0F6FC6"/>
                </a:solidFill>
                <a:latin typeface="Montserrat"/>
                <a:ea typeface="Montserrat"/>
                <a:cs typeface="Montserrat"/>
                <a:sym typeface="Montserrat"/>
              </a:rPr>
              <a:t> التعلم الذاتي او التعلم الفائق </a:t>
            </a:r>
            <a:r>
              <a:rPr b="1" lang="ar-JO" sz="2400">
                <a:solidFill>
                  <a:srgbClr val="0F6FC6"/>
                </a:solidFill>
                <a:latin typeface="Montserrat"/>
                <a:ea typeface="Montserrat"/>
                <a:cs typeface="Montserrat"/>
                <a:sym typeface="Montserrat"/>
              </a:rPr>
              <a:t>Ultra learning </a:t>
            </a:r>
            <a:r>
              <a:rPr b="1" i="0" lang="ar-JO" sz="2400" u="none" cap="none" strike="noStrike">
                <a:solidFill>
                  <a:srgbClr val="0F6FC6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03"/>
          <p:cNvSpPr/>
          <p:nvPr/>
        </p:nvSpPr>
        <p:spPr>
          <a:xfrm rot="-9100625">
            <a:off x="-568582" y="-1161342"/>
            <a:ext cx="3611982" cy="5049020"/>
          </a:xfrm>
          <a:custGeom>
            <a:rect b="b" l="l" r="r" t="t"/>
            <a:pathLst>
              <a:path extrusionOk="0" h="5049020" w="3611982">
                <a:moveTo>
                  <a:pt x="3611982" y="3102304"/>
                </a:moveTo>
                <a:lnTo>
                  <a:pt x="0" y="5049020"/>
                </a:lnTo>
                <a:lnTo>
                  <a:pt x="0" y="1328464"/>
                </a:lnTo>
                <a:cubicBezTo>
                  <a:pt x="0" y="594774"/>
                  <a:pt x="594774" y="0"/>
                  <a:pt x="1328464" y="0"/>
                </a:cubicBezTo>
                <a:lnTo>
                  <a:pt x="193996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103"/>
          <p:cNvSpPr txBox="1"/>
          <p:nvPr/>
        </p:nvSpPr>
        <p:spPr>
          <a:xfrm>
            <a:off x="571448" y="4305219"/>
            <a:ext cx="223009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ar-JO" sz="4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شكرا لكم  </a:t>
            </a:r>
            <a:endParaRPr b="1" sz="4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0" name="Google Shape;660;p10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583" r="13583" t="0"/>
          <a:stretch/>
        </p:blipFill>
        <p:spPr>
          <a:xfrm>
            <a:off x="4592940" y="0"/>
            <a:ext cx="759906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Office Theme">
  <a:themeElements>
    <a:clrScheme name="Custom 34">
      <a:dk1>
        <a:srgbClr val="0A0A0A"/>
      </a:dk1>
      <a:lt1>
        <a:srgbClr val="FFFFFF"/>
      </a:lt1>
      <a:dk2>
        <a:srgbClr val="878787"/>
      </a:dk2>
      <a:lt2>
        <a:srgbClr val="D8D8D8"/>
      </a:lt2>
      <a:accent1>
        <a:srgbClr val="427FCC"/>
      </a:accent1>
      <a:accent2>
        <a:srgbClr val="294F7F"/>
      </a:accent2>
      <a:accent3>
        <a:srgbClr val="539FFF"/>
      </a:accent3>
      <a:accent4>
        <a:srgbClr val="9FCAFF"/>
      </a:accent4>
      <a:accent5>
        <a:srgbClr val="4E647F"/>
      </a:accent5>
      <a:accent6>
        <a:srgbClr val="00B0F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