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</p:sldMasterIdLst>
  <p:notesMasterIdLst>
    <p:notesMasterId r:id="rId63"/>
  </p:notesMasterIdLst>
  <p:sldIdLst>
    <p:sldId id="596" r:id="rId4"/>
    <p:sldId id="266" r:id="rId5"/>
    <p:sldId id="267" r:id="rId6"/>
    <p:sldId id="269" r:id="rId7"/>
    <p:sldId id="268" r:id="rId8"/>
    <p:sldId id="270" r:id="rId9"/>
    <p:sldId id="597" r:id="rId10"/>
    <p:sldId id="692" r:id="rId11"/>
    <p:sldId id="693" r:id="rId12"/>
    <p:sldId id="3594" r:id="rId13"/>
    <p:sldId id="697" r:id="rId14"/>
    <p:sldId id="733" r:id="rId15"/>
    <p:sldId id="698" r:id="rId16"/>
    <p:sldId id="696" r:id="rId17"/>
    <p:sldId id="700" r:id="rId18"/>
    <p:sldId id="702" r:id="rId19"/>
    <p:sldId id="703" r:id="rId20"/>
    <p:sldId id="685" r:id="rId21"/>
    <p:sldId id="672" r:id="rId22"/>
    <p:sldId id="673" r:id="rId23"/>
    <p:sldId id="666" r:id="rId24"/>
    <p:sldId id="674" r:id="rId25"/>
    <p:sldId id="670" r:id="rId26"/>
    <p:sldId id="671" r:id="rId27"/>
    <p:sldId id="675" r:id="rId28"/>
    <p:sldId id="667" r:id="rId29"/>
    <p:sldId id="668" r:id="rId30"/>
    <p:sldId id="676" r:id="rId31"/>
    <p:sldId id="669" r:id="rId32"/>
    <p:sldId id="709" r:id="rId33"/>
    <p:sldId id="707" r:id="rId34"/>
    <p:sldId id="706" r:id="rId35"/>
    <p:sldId id="704" r:id="rId36"/>
    <p:sldId id="705" r:id="rId37"/>
    <p:sldId id="664" r:id="rId38"/>
    <p:sldId id="665" r:id="rId39"/>
    <p:sldId id="3595" r:id="rId40"/>
    <p:sldId id="3516" r:id="rId41"/>
    <p:sldId id="721" r:id="rId42"/>
    <p:sldId id="722" r:id="rId43"/>
    <p:sldId id="724" r:id="rId44"/>
    <p:sldId id="723" r:id="rId45"/>
    <p:sldId id="725" r:id="rId46"/>
    <p:sldId id="726" r:id="rId47"/>
    <p:sldId id="727" r:id="rId48"/>
    <p:sldId id="728" r:id="rId49"/>
    <p:sldId id="729" r:id="rId50"/>
    <p:sldId id="730" r:id="rId51"/>
    <p:sldId id="731" r:id="rId52"/>
    <p:sldId id="3562" r:id="rId53"/>
    <p:sldId id="3589" r:id="rId54"/>
    <p:sldId id="3590" r:id="rId55"/>
    <p:sldId id="3591" r:id="rId56"/>
    <p:sldId id="3592" r:id="rId57"/>
    <p:sldId id="3593" r:id="rId58"/>
    <p:sldId id="678" r:id="rId59"/>
    <p:sldId id="734" r:id="rId60"/>
    <p:sldId id="720" r:id="rId61"/>
    <p:sldId id="736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6BE59D-00D4-478D-8E82-0ACD66924BDA}" v="389" dt="2024-02-13T07:29:59.8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>
        <p:scale>
          <a:sx n="66" d="100"/>
          <a:sy n="66" d="100"/>
        </p:scale>
        <p:origin x="5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notesMaster" Target="notesMasters/notesMaster1.xml"/><Relationship Id="rId68" Type="http://schemas.microsoft.com/office/2015/10/relationships/revisionInfo" Target="revisionInfo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F21B2B-D565-47D9-8D5C-1CC2DC051E28}" type="doc">
      <dgm:prSet loTypeId="urn:microsoft.com/office/officeart/2008/layout/PictureLineup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1995CF-B60C-403A-88CD-25D8B14607F6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UNDERSTAND</a:t>
          </a:r>
        </a:p>
        <a:p>
          <a:r>
            <a:rPr lang="en-US">
              <a:solidFill>
                <a:schemeClr val="tx1"/>
              </a:solidFill>
            </a:rPr>
            <a:t>Understand the natural language of customers and turn it into predefined intents and entities that can be questions to answer or</a:t>
          </a:r>
          <a:r>
            <a:rPr lang="ar-JO">
              <a:solidFill>
                <a:schemeClr val="tx1"/>
              </a:solidFill>
            </a:rPr>
            <a:t> </a:t>
          </a:r>
          <a:r>
            <a:rPr lang="en-US">
              <a:solidFill>
                <a:schemeClr val="tx1"/>
              </a:solidFill>
            </a:rPr>
            <a:t>functions to execute</a:t>
          </a:r>
        </a:p>
      </dgm:t>
    </dgm:pt>
    <dgm:pt modelId="{05D9A340-EDBD-4779-9F57-3A5023B02E8D}" type="parTrans" cxnId="{54037F26-E06D-4C46-A84B-96154E781C1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2D868DC-BEB6-490B-A304-C5BB9BF0F7BC}" type="sibTrans" cxnId="{54037F26-E06D-4C46-A84B-96154E781C1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4BFAF16-0C24-459A-BA5B-C22EAA28A329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SEE</a:t>
          </a:r>
        </a:p>
        <a:p>
          <a:r>
            <a:rPr lang="en-US">
              <a:solidFill>
                <a:schemeClr val="tx1"/>
              </a:solidFill>
            </a:rPr>
            <a:t>Allows the bot to recognize items, validate IDs, Passports or process documents or recognize people using biometric data.</a:t>
          </a:r>
        </a:p>
      </dgm:t>
    </dgm:pt>
    <dgm:pt modelId="{73DEC09E-B55E-4EE0-A6F3-8DAF19752BF5}" type="parTrans" cxnId="{9ABB9C96-C6C3-496C-B458-202866F0712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4F2CE08-EEEE-4573-86E0-1DF687605D46}" type="sibTrans" cxnId="{9ABB9C96-C6C3-496C-B458-202866F0712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D69B6B2-B1E7-4270-81A4-336813AE4FDF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HEAR</a:t>
          </a:r>
        </a:p>
        <a:p>
          <a:r>
            <a:rPr lang="en-US">
              <a:solidFill>
                <a:schemeClr val="tx1"/>
              </a:solidFill>
            </a:rPr>
            <a:t>Understand spoken language, recognize people using their voice.</a:t>
          </a:r>
        </a:p>
      </dgm:t>
    </dgm:pt>
    <dgm:pt modelId="{B1D58AEB-1AC0-42EB-8DEC-3F85C0F6E74E}" type="parTrans" cxnId="{AA62C832-2D21-442B-AA00-5B75EDEF638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10EDBA7-4878-4DBB-9B6C-B2A1CBB9FE16}" type="sibTrans" cxnId="{AA62C832-2D21-442B-AA00-5B75EDEF638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D1C3873-AF5E-42F2-A352-CE3B61882E4E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SPEAK</a:t>
          </a:r>
        </a:p>
        <a:p>
          <a:r>
            <a:rPr lang="en-US">
              <a:solidFill>
                <a:schemeClr val="tx1"/>
              </a:solidFill>
            </a:rPr>
            <a:t>Respond with voice, natural voice with local dialects providing a human-like user experience.</a:t>
          </a:r>
        </a:p>
      </dgm:t>
    </dgm:pt>
    <dgm:pt modelId="{0894210A-6F83-44AB-B0CD-27AD3DD16226}" type="parTrans" cxnId="{83B1BDED-E1AE-4217-8246-F5E9EDFDD98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B9545C8-2BD8-4FAD-B636-11D7DC3FE7B7}" type="sibTrans" cxnId="{83B1BDED-E1AE-4217-8246-F5E9EDFDD98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B72DFA5-0E03-48E8-B7F6-B901FD382964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FEEL</a:t>
          </a:r>
        </a:p>
        <a:p>
          <a:r>
            <a:rPr lang="en-US">
              <a:solidFill>
                <a:schemeClr val="tx1"/>
              </a:solidFill>
            </a:rPr>
            <a:t>Feel the user’s sentiment, positive or negative and drive the proper course of action accordingly.</a:t>
          </a:r>
        </a:p>
      </dgm:t>
    </dgm:pt>
    <dgm:pt modelId="{F5D75353-4365-4EA9-952C-5E66BD18EDE0}" type="parTrans" cxnId="{C7D707DF-A0FF-4FC5-90E1-BCB6F47433B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A872FE5-0026-4FC5-A5C2-BE52C874875B}" type="sibTrans" cxnId="{C7D707DF-A0FF-4FC5-90E1-BCB6F47433B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99C60FA-9C97-4293-9481-3323FA2E7AB4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REASON</a:t>
          </a:r>
        </a:p>
        <a:p>
          <a:r>
            <a:rPr lang="en-US">
              <a:solidFill>
                <a:schemeClr val="tx1"/>
              </a:solidFill>
            </a:rPr>
            <a:t>Ability to process large amounts of data to identify trends and patterns to recommend  the next best offer or action. </a:t>
          </a:r>
        </a:p>
      </dgm:t>
    </dgm:pt>
    <dgm:pt modelId="{FE72958A-90A2-4E1B-80A0-21ECFD7EDE52}" type="parTrans" cxnId="{1661955A-04E5-48C8-A657-034BDB787B5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1AFC65B-1A3E-4953-9312-B85D7AE56376}" type="sibTrans" cxnId="{1661955A-04E5-48C8-A657-034BDB787B5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8BCCE4D-2390-480A-A3F4-FA78E610E3E4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REMEMBER</a:t>
          </a:r>
        </a:p>
        <a:p>
          <a:r>
            <a:rPr lang="en-US">
              <a:solidFill>
                <a:schemeClr val="tx1"/>
              </a:solidFill>
            </a:rPr>
            <a:t>Ability to all previous interactions with customers and use that to converse with relevance</a:t>
          </a:r>
        </a:p>
      </dgm:t>
    </dgm:pt>
    <dgm:pt modelId="{C06ABF7E-005F-40CC-97B8-430292CE189B}" type="sibTrans" cxnId="{52F2F1F7-A7EE-4D75-9127-9676BDF1D3A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AE4E970-858A-4B25-B940-B12E77BD5ADC}" type="parTrans" cxnId="{52F2F1F7-A7EE-4D75-9127-9676BDF1D3A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C1ECD64-E3E0-4716-A932-A57D261EE572}" type="pres">
      <dgm:prSet presAssocID="{79F21B2B-D565-47D9-8D5C-1CC2DC051E28}" presName="Name0" presStyleCnt="0">
        <dgm:presLayoutVars>
          <dgm:chMax/>
          <dgm:chPref/>
          <dgm:dir/>
          <dgm:animLvl val="lvl"/>
          <dgm:resizeHandles val="exact"/>
        </dgm:presLayoutVars>
      </dgm:prSet>
      <dgm:spPr/>
    </dgm:pt>
    <dgm:pt modelId="{8C078C57-495D-4BB8-B21A-263264238113}" type="pres">
      <dgm:prSet presAssocID="{7C1995CF-B60C-403A-88CD-25D8B14607F6}" presName="composite" presStyleCnt="0"/>
      <dgm:spPr/>
    </dgm:pt>
    <dgm:pt modelId="{84D49E6B-518E-4A2D-BD97-0379ED7972B8}" type="pres">
      <dgm:prSet presAssocID="{7C1995CF-B60C-403A-88CD-25D8B14607F6}" presName="Image" presStyleLbl="alignNode1" presStyleIdx="0" presStyleCnt="7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137A67F6-1C2C-4249-9B2A-A119490B6B6A}" type="pres">
      <dgm:prSet presAssocID="{7C1995CF-B60C-403A-88CD-25D8B14607F6}" presName="Accent" presStyleLbl="parChTrans1D1" presStyleIdx="0" presStyleCnt="7"/>
      <dgm:spPr>
        <a:ln>
          <a:solidFill>
            <a:srgbClr val="51BD99"/>
          </a:solidFill>
        </a:ln>
      </dgm:spPr>
    </dgm:pt>
    <dgm:pt modelId="{6258B494-168D-46D3-9D93-8478F586374E}" type="pres">
      <dgm:prSet presAssocID="{7C1995CF-B60C-403A-88CD-25D8B14607F6}" presName="Parent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8142B174-1B30-464A-8843-2F877B6B2430}" type="pres">
      <dgm:prSet presAssocID="{92D868DC-BEB6-490B-A304-C5BB9BF0F7BC}" presName="sibTrans" presStyleCnt="0"/>
      <dgm:spPr/>
    </dgm:pt>
    <dgm:pt modelId="{F9C1267B-FC55-4293-9A0E-97E9B0286906}" type="pres">
      <dgm:prSet presAssocID="{74BFAF16-0C24-459A-BA5B-C22EAA28A329}" presName="composite" presStyleCnt="0"/>
      <dgm:spPr/>
    </dgm:pt>
    <dgm:pt modelId="{18673D82-9B87-4241-979F-C3DCB440334F}" type="pres">
      <dgm:prSet presAssocID="{74BFAF16-0C24-459A-BA5B-C22EAA28A329}" presName="Image" presStyleLbl="alignNode1" presStyleIdx="1" presStyleCnt="7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D5DEE26C-4E38-4570-8FD1-8DA36062DB84}" type="pres">
      <dgm:prSet presAssocID="{74BFAF16-0C24-459A-BA5B-C22EAA28A329}" presName="Accent" presStyleLbl="parChTrans1D1" presStyleIdx="1" presStyleCnt="7"/>
      <dgm:spPr>
        <a:ln>
          <a:solidFill>
            <a:srgbClr val="51BD99"/>
          </a:solidFill>
        </a:ln>
      </dgm:spPr>
    </dgm:pt>
    <dgm:pt modelId="{87D99F62-C4BB-4DAF-A976-2851088FD6D9}" type="pres">
      <dgm:prSet presAssocID="{74BFAF16-0C24-459A-BA5B-C22EAA28A329}" presName="Parent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7E429282-EC8D-4EB2-B706-A26B7CAC4CF1}" type="pres">
      <dgm:prSet presAssocID="{74F2CE08-EEEE-4573-86E0-1DF687605D46}" presName="sibTrans" presStyleCnt="0"/>
      <dgm:spPr/>
    </dgm:pt>
    <dgm:pt modelId="{9750431E-939F-4524-A466-50350DB02F72}" type="pres">
      <dgm:prSet presAssocID="{2D69B6B2-B1E7-4270-81A4-336813AE4FDF}" presName="composite" presStyleCnt="0"/>
      <dgm:spPr/>
    </dgm:pt>
    <dgm:pt modelId="{CE6563CC-8707-444C-912E-F5B41753132F}" type="pres">
      <dgm:prSet presAssocID="{2D69B6B2-B1E7-4270-81A4-336813AE4FDF}" presName="Image" presStyleLbl="alignNode1" presStyleIdx="2" presStyleCnt="7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B0CD345B-A417-4AEE-8833-5EB4731D810D}" type="pres">
      <dgm:prSet presAssocID="{2D69B6B2-B1E7-4270-81A4-336813AE4FDF}" presName="Accent" presStyleLbl="parChTrans1D1" presStyleIdx="2" presStyleCnt="7"/>
      <dgm:spPr>
        <a:ln>
          <a:solidFill>
            <a:srgbClr val="51BD99"/>
          </a:solidFill>
        </a:ln>
      </dgm:spPr>
    </dgm:pt>
    <dgm:pt modelId="{F201BC2D-8F25-47D0-A1C2-FE43F753A776}" type="pres">
      <dgm:prSet presAssocID="{2D69B6B2-B1E7-4270-81A4-336813AE4FDF}" presName="Parent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0FC3AE8D-CFE4-4557-B331-561596388D2D}" type="pres">
      <dgm:prSet presAssocID="{710EDBA7-4878-4DBB-9B6C-B2A1CBB9FE16}" presName="sibTrans" presStyleCnt="0"/>
      <dgm:spPr/>
    </dgm:pt>
    <dgm:pt modelId="{D1E92315-D838-474B-9CD1-CD64DA22667E}" type="pres">
      <dgm:prSet presAssocID="{DD1C3873-AF5E-42F2-A352-CE3B61882E4E}" presName="composite" presStyleCnt="0"/>
      <dgm:spPr/>
    </dgm:pt>
    <dgm:pt modelId="{720B398B-80DE-447A-81E7-52101BE09BFD}" type="pres">
      <dgm:prSet presAssocID="{DD1C3873-AF5E-42F2-A352-CE3B61882E4E}" presName="Image" presStyleLbl="alignNode1" presStyleIdx="3" presStyleCnt="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</dgm:pt>
    <dgm:pt modelId="{64648F09-1DCA-4E02-B398-B750A1F51CC3}" type="pres">
      <dgm:prSet presAssocID="{DD1C3873-AF5E-42F2-A352-CE3B61882E4E}" presName="Accent" presStyleLbl="parChTrans1D1" presStyleIdx="3" presStyleCnt="7"/>
      <dgm:spPr>
        <a:ln>
          <a:solidFill>
            <a:srgbClr val="51BD99"/>
          </a:solidFill>
        </a:ln>
      </dgm:spPr>
    </dgm:pt>
    <dgm:pt modelId="{54C35B9E-E81F-4A7B-8748-A8FA5B2300E8}" type="pres">
      <dgm:prSet presAssocID="{DD1C3873-AF5E-42F2-A352-CE3B61882E4E}" presName="Parent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C7FFCFD1-9C2B-4780-B636-0B6E4DC763DD}" type="pres">
      <dgm:prSet presAssocID="{2B9545C8-2BD8-4FAD-B636-11D7DC3FE7B7}" presName="sibTrans" presStyleCnt="0"/>
      <dgm:spPr/>
    </dgm:pt>
    <dgm:pt modelId="{E54484C2-AB74-4F7A-A478-D9A78282B486}" type="pres">
      <dgm:prSet presAssocID="{4B72DFA5-0E03-48E8-B7F6-B901FD382964}" presName="composite" presStyleCnt="0"/>
      <dgm:spPr/>
    </dgm:pt>
    <dgm:pt modelId="{2CF549E3-6630-48AB-B093-991DDD8DA19E}" type="pres">
      <dgm:prSet presAssocID="{4B72DFA5-0E03-48E8-B7F6-B901FD382964}" presName="Image" presStyleLbl="alignNode1" presStyleIdx="4" presStyleCnt="7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</dgm:pt>
    <dgm:pt modelId="{68AF8DC4-270F-4FE6-A5B1-F43FB0794872}" type="pres">
      <dgm:prSet presAssocID="{4B72DFA5-0E03-48E8-B7F6-B901FD382964}" presName="Accent" presStyleLbl="parChTrans1D1" presStyleIdx="4" presStyleCnt="7"/>
      <dgm:spPr>
        <a:ln>
          <a:solidFill>
            <a:srgbClr val="51BD99"/>
          </a:solidFill>
        </a:ln>
      </dgm:spPr>
    </dgm:pt>
    <dgm:pt modelId="{10E106F4-0309-4C7C-8916-774C68BE32A3}" type="pres">
      <dgm:prSet presAssocID="{4B72DFA5-0E03-48E8-B7F6-B901FD382964}" presName="Parent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DB68E3D4-6099-4F35-9412-DCE4DF2CC872}" type="pres">
      <dgm:prSet presAssocID="{7A872FE5-0026-4FC5-A5C2-BE52C874875B}" presName="sibTrans" presStyleCnt="0"/>
      <dgm:spPr/>
    </dgm:pt>
    <dgm:pt modelId="{C4B0D1CB-B4B8-487A-B314-251A6654B62D}" type="pres">
      <dgm:prSet presAssocID="{F8BCCE4D-2390-480A-A3F4-FA78E610E3E4}" presName="composite" presStyleCnt="0"/>
      <dgm:spPr/>
    </dgm:pt>
    <dgm:pt modelId="{59BB7D1A-D497-4FBB-89EB-CCF582C303F8}" type="pres">
      <dgm:prSet presAssocID="{F8BCCE4D-2390-480A-A3F4-FA78E610E3E4}" presName="Image" presStyleLbl="alignNode1" presStyleIdx="5" presStyleCnt="7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BA14A7DC-1A0C-4F34-A276-0CD33DC0EB4C}" type="pres">
      <dgm:prSet presAssocID="{F8BCCE4D-2390-480A-A3F4-FA78E610E3E4}" presName="Accent" presStyleLbl="parChTrans1D1" presStyleIdx="5" presStyleCnt="7"/>
      <dgm:spPr>
        <a:ln>
          <a:solidFill>
            <a:srgbClr val="51BD99"/>
          </a:solidFill>
        </a:ln>
      </dgm:spPr>
    </dgm:pt>
    <dgm:pt modelId="{2BBCFCE2-8390-416B-BB11-60D9ECA87611}" type="pres">
      <dgm:prSet presAssocID="{F8BCCE4D-2390-480A-A3F4-FA78E610E3E4}" presName="Parent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3B9B0502-361A-4740-943F-0928F3F0FDD0}" type="pres">
      <dgm:prSet presAssocID="{C06ABF7E-005F-40CC-97B8-430292CE189B}" presName="sibTrans" presStyleCnt="0"/>
      <dgm:spPr/>
    </dgm:pt>
    <dgm:pt modelId="{DDFE624D-3EF2-4749-AF33-F0D1577A8A0A}" type="pres">
      <dgm:prSet presAssocID="{599C60FA-9C97-4293-9481-3323FA2E7AB4}" presName="composite" presStyleCnt="0"/>
      <dgm:spPr/>
    </dgm:pt>
    <dgm:pt modelId="{3A93BF41-F140-4B6E-AD43-9065442B0F5A}" type="pres">
      <dgm:prSet presAssocID="{599C60FA-9C97-4293-9481-3323FA2E7AB4}" presName="Image" presStyleLbl="alignNode1" presStyleIdx="6" presStyleCnt="7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>
          <a:noFill/>
        </a:ln>
      </dgm:spPr>
    </dgm:pt>
    <dgm:pt modelId="{45A9D93D-2C3A-4616-8CA2-E803F38645CA}" type="pres">
      <dgm:prSet presAssocID="{599C60FA-9C97-4293-9481-3323FA2E7AB4}" presName="Accent" presStyleLbl="parChTrans1D1" presStyleIdx="6" presStyleCnt="7"/>
      <dgm:spPr>
        <a:ln>
          <a:solidFill>
            <a:srgbClr val="51BD99"/>
          </a:solidFill>
        </a:ln>
      </dgm:spPr>
    </dgm:pt>
    <dgm:pt modelId="{961423CA-B1C0-4C2C-9429-AAE94D8FE07C}" type="pres">
      <dgm:prSet presAssocID="{599C60FA-9C97-4293-9481-3323FA2E7AB4}" presName="Parent" presStyleLbl="revTx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54037F26-E06D-4C46-A84B-96154E781C12}" srcId="{79F21B2B-D565-47D9-8D5C-1CC2DC051E28}" destId="{7C1995CF-B60C-403A-88CD-25D8B14607F6}" srcOrd="0" destOrd="0" parTransId="{05D9A340-EDBD-4779-9F57-3A5023B02E8D}" sibTransId="{92D868DC-BEB6-490B-A304-C5BB9BF0F7BC}"/>
    <dgm:cxn modelId="{8282F931-EDB7-4EBE-AFC4-E07B48CC7AC1}" type="presOf" srcId="{F8BCCE4D-2390-480A-A3F4-FA78E610E3E4}" destId="{2BBCFCE2-8390-416B-BB11-60D9ECA87611}" srcOrd="0" destOrd="0" presId="urn:microsoft.com/office/officeart/2008/layout/PictureLineup"/>
    <dgm:cxn modelId="{AA62C832-2D21-442B-AA00-5B75EDEF638E}" srcId="{79F21B2B-D565-47D9-8D5C-1CC2DC051E28}" destId="{2D69B6B2-B1E7-4270-81A4-336813AE4FDF}" srcOrd="2" destOrd="0" parTransId="{B1D58AEB-1AC0-42EB-8DEC-3F85C0F6E74E}" sibTransId="{710EDBA7-4878-4DBB-9B6C-B2A1CBB9FE16}"/>
    <dgm:cxn modelId="{C13F5537-036D-4B1A-931E-581B6A013973}" type="presOf" srcId="{599C60FA-9C97-4293-9481-3323FA2E7AB4}" destId="{961423CA-B1C0-4C2C-9429-AAE94D8FE07C}" srcOrd="0" destOrd="0" presId="urn:microsoft.com/office/officeart/2008/layout/PictureLineup"/>
    <dgm:cxn modelId="{BAD1FE49-EA2D-42CA-A77B-0903293C6918}" type="presOf" srcId="{74BFAF16-0C24-459A-BA5B-C22EAA28A329}" destId="{87D99F62-C4BB-4DAF-A976-2851088FD6D9}" srcOrd="0" destOrd="0" presId="urn:microsoft.com/office/officeart/2008/layout/PictureLineup"/>
    <dgm:cxn modelId="{1661955A-04E5-48C8-A657-034BDB787B5C}" srcId="{79F21B2B-D565-47D9-8D5C-1CC2DC051E28}" destId="{599C60FA-9C97-4293-9481-3323FA2E7AB4}" srcOrd="6" destOrd="0" parTransId="{FE72958A-90A2-4E1B-80A0-21ECFD7EDE52}" sibTransId="{91AFC65B-1A3E-4953-9312-B85D7AE56376}"/>
    <dgm:cxn modelId="{4749CF7D-A4A5-438A-979D-D66653248C96}" type="presOf" srcId="{2D69B6B2-B1E7-4270-81A4-336813AE4FDF}" destId="{F201BC2D-8F25-47D0-A1C2-FE43F753A776}" srcOrd="0" destOrd="0" presId="urn:microsoft.com/office/officeart/2008/layout/PictureLineup"/>
    <dgm:cxn modelId="{56651487-27EE-40C1-8FED-DBB0A9DAFD03}" type="presOf" srcId="{4B72DFA5-0E03-48E8-B7F6-B901FD382964}" destId="{10E106F4-0309-4C7C-8916-774C68BE32A3}" srcOrd="0" destOrd="0" presId="urn:microsoft.com/office/officeart/2008/layout/PictureLineup"/>
    <dgm:cxn modelId="{F34B8792-CA8E-4FE9-B146-F1C979CA1D0D}" type="presOf" srcId="{7C1995CF-B60C-403A-88CD-25D8B14607F6}" destId="{6258B494-168D-46D3-9D93-8478F586374E}" srcOrd="0" destOrd="0" presId="urn:microsoft.com/office/officeart/2008/layout/PictureLineup"/>
    <dgm:cxn modelId="{9ABB9C96-C6C3-496C-B458-202866F0712E}" srcId="{79F21B2B-D565-47D9-8D5C-1CC2DC051E28}" destId="{74BFAF16-0C24-459A-BA5B-C22EAA28A329}" srcOrd="1" destOrd="0" parTransId="{73DEC09E-B55E-4EE0-A6F3-8DAF19752BF5}" sibTransId="{74F2CE08-EEEE-4573-86E0-1DF687605D46}"/>
    <dgm:cxn modelId="{D9C6DBB4-93D9-4F01-98C4-BD772580D9FD}" type="presOf" srcId="{79F21B2B-D565-47D9-8D5C-1CC2DC051E28}" destId="{CC1ECD64-E3E0-4716-A932-A57D261EE572}" srcOrd="0" destOrd="0" presId="urn:microsoft.com/office/officeart/2008/layout/PictureLineup"/>
    <dgm:cxn modelId="{C7D707DF-A0FF-4FC5-90E1-BCB6F47433B0}" srcId="{79F21B2B-D565-47D9-8D5C-1CC2DC051E28}" destId="{4B72DFA5-0E03-48E8-B7F6-B901FD382964}" srcOrd="4" destOrd="0" parTransId="{F5D75353-4365-4EA9-952C-5E66BD18EDE0}" sibTransId="{7A872FE5-0026-4FC5-A5C2-BE52C874875B}"/>
    <dgm:cxn modelId="{83B1BDED-E1AE-4217-8246-F5E9EDFDD98F}" srcId="{79F21B2B-D565-47D9-8D5C-1CC2DC051E28}" destId="{DD1C3873-AF5E-42F2-A352-CE3B61882E4E}" srcOrd="3" destOrd="0" parTransId="{0894210A-6F83-44AB-B0CD-27AD3DD16226}" sibTransId="{2B9545C8-2BD8-4FAD-B636-11D7DC3FE7B7}"/>
    <dgm:cxn modelId="{B41C35F2-B3E8-496F-B8FC-C8B3A76C3097}" type="presOf" srcId="{DD1C3873-AF5E-42F2-A352-CE3B61882E4E}" destId="{54C35B9E-E81F-4A7B-8748-A8FA5B2300E8}" srcOrd="0" destOrd="0" presId="urn:microsoft.com/office/officeart/2008/layout/PictureLineup"/>
    <dgm:cxn modelId="{52F2F1F7-A7EE-4D75-9127-9676BDF1D3AA}" srcId="{79F21B2B-D565-47D9-8D5C-1CC2DC051E28}" destId="{F8BCCE4D-2390-480A-A3F4-FA78E610E3E4}" srcOrd="5" destOrd="0" parTransId="{7AE4E970-858A-4B25-B940-B12E77BD5ADC}" sibTransId="{C06ABF7E-005F-40CC-97B8-430292CE189B}"/>
    <dgm:cxn modelId="{253C25CC-C39E-420C-9DEB-7EEBBF324695}" type="presParOf" srcId="{CC1ECD64-E3E0-4716-A932-A57D261EE572}" destId="{8C078C57-495D-4BB8-B21A-263264238113}" srcOrd="0" destOrd="0" presId="urn:microsoft.com/office/officeart/2008/layout/PictureLineup"/>
    <dgm:cxn modelId="{3845DC11-73A5-4CC2-B7B0-146BBFBA2281}" type="presParOf" srcId="{8C078C57-495D-4BB8-B21A-263264238113}" destId="{84D49E6B-518E-4A2D-BD97-0379ED7972B8}" srcOrd="0" destOrd="0" presId="urn:microsoft.com/office/officeart/2008/layout/PictureLineup"/>
    <dgm:cxn modelId="{0AD27E1B-175A-49C6-8E6D-207858DF158D}" type="presParOf" srcId="{8C078C57-495D-4BB8-B21A-263264238113}" destId="{137A67F6-1C2C-4249-9B2A-A119490B6B6A}" srcOrd="1" destOrd="0" presId="urn:microsoft.com/office/officeart/2008/layout/PictureLineup"/>
    <dgm:cxn modelId="{82038114-2E2D-4A88-A1F1-9A440C1129EE}" type="presParOf" srcId="{8C078C57-495D-4BB8-B21A-263264238113}" destId="{6258B494-168D-46D3-9D93-8478F586374E}" srcOrd="2" destOrd="0" presId="urn:microsoft.com/office/officeart/2008/layout/PictureLineup"/>
    <dgm:cxn modelId="{B97F6D02-A164-43E5-948D-5312F97D502C}" type="presParOf" srcId="{CC1ECD64-E3E0-4716-A932-A57D261EE572}" destId="{8142B174-1B30-464A-8843-2F877B6B2430}" srcOrd="1" destOrd="0" presId="urn:microsoft.com/office/officeart/2008/layout/PictureLineup"/>
    <dgm:cxn modelId="{A3409632-DADA-428F-9943-3A3EB5730834}" type="presParOf" srcId="{CC1ECD64-E3E0-4716-A932-A57D261EE572}" destId="{F9C1267B-FC55-4293-9A0E-97E9B0286906}" srcOrd="2" destOrd="0" presId="urn:microsoft.com/office/officeart/2008/layout/PictureLineup"/>
    <dgm:cxn modelId="{BDDA68FC-D3B8-456A-BF7E-B59366B335E7}" type="presParOf" srcId="{F9C1267B-FC55-4293-9A0E-97E9B0286906}" destId="{18673D82-9B87-4241-979F-C3DCB440334F}" srcOrd="0" destOrd="0" presId="urn:microsoft.com/office/officeart/2008/layout/PictureLineup"/>
    <dgm:cxn modelId="{0D641FCE-C734-4F2E-A3DE-7CAC75977410}" type="presParOf" srcId="{F9C1267B-FC55-4293-9A0E-97E9B0286906}" destId="{D5DEE26C-4E38-4570-8FD1-8DA36062DB84}" srcOrd="1" destOrd="0" presId="urn:microsoft.com/office/officeart/2008/layout/PictureLineup"/>
    <dgm:cxn modelId="{18BC1B80-BC03-4BF2-B818-21B7B4562510}" type="presParOf" srcId="{F9C1267B-FC55-4293-9A0E-97E9B0286906}" destId="{87D99F62-C4BB-4DAF-A976-2851088FD6D9}" srcOrd="2" destOrd="0" presId="urn:microsoft.com/office/officeart/2008/layout/PictureLineup"/>
    <dgm:cxn modelId="{5ED15743-F7C3-40DC-AC8F-0BFD89A1FE46}" type="presParOf" srcId="{CC1ECD64-E3E0-4716-A932-A57D261EE572}" destId="{7E429282-EC8D-4EB2-B706-A26B7CAC4CF1}" srcOrd="3" destOrd="0" presId="urn:microsoft.com/office/officeart/2008/layout/PictureLineup"/>
    <dgm:cxn modelId="{27A63C26-9CB9-4B83-B224-B5E66F4532D5}" type="presParOf" srcId="{CC1ECD64-E3E0-4716-A932-A57D261EE572}" destId="{9750431E-939F-4524-A466-50350DB02F72}" srcOrd="4" destOrd="0" presId="urn:microsoft.com/office/officeart/2008/layout/PictureLineup"/>
    <dgm:cxn modelId="{B8133C7C-7998-4731-864C-8D03B059DAC3}" type="presParOf" srcId="{9750431E-939F-4524-A466-50350DB02F72}" destId="{CE6563CC-8707-444C-912E-F5B41753132F}" srcOrd="0" destOrd="0" presId="urn:microsoft.com/office/officeart/2008/layout/PictureLineup"/>
    <dgm:cxn modelId="{8E263F75-26F0-432A-AD96-C55042E62FAF}" type="presParOf" srcId="{9750431E-939F-4524-A466-50350DB02F72}" destId="{B0CD345B-A417-4AEE-8833-5EB4731D810D}" srcOrd="1" destOrd="0" presId="urn:microsoft.com/office/officeart/2008/layout/PictureLineup"/>
    <dgm:cxn modelId="{9E286B80-C77F-480C-94B7-E13FCA4D2B8A}" type="presParOf" srcId="{9750431E-939F-4524-A466-50350DB02F72}" destId="{F201BC2D-8F25-47D0-A1C2-FE43F753A776}" srcOrd="2" destOrd="0" presId="urn:microsoft.com/office/officeart/2008/layout/PictureLineup"/>
    <dgm:cxn modelId="{DE940C88-D0E4-471A-BEF8-30CC8FCE4598}" type="presParOf" srcId="{CC1ECD64-E3E0-4716-A932-A57D261EE572}" destId="{0FC3AE8D-CFE4-4557-B331-561596388D2D}" srcOrd="5" destOrd="0" presId="urn:microsoft.com/office/officeart/2008/layout/PictureLineup"/>
    <dgm:cxn modelId="{0F78AB1B-4252-4E75-B45D-6FA8F18CE92C}" type="presParOf" srcId="{CC1ECD64-E3E0-4716-A932-A57D261EE572}" destId="{D1E92315-D838-474B-9CD1-CD64DA22667E}" srcOrd="6" destOrd="0" presId="urn:microsoft.com/office/officeart/2008/layout/PictureLineup"/>
    <dgm:cxn modelId="{87163A4B-D1E0-47CA-AB07-87D99B2CD30E}" type="presParOf" srcId="{D1E92315-D838-474B-9CD1-CD64DA22667E}" destId="{720B398B-80DE-447A-81E7-52101BE09BFD}" srcOrd="0" destOrd="0" presId="urn:microsoft.com/office/officeart/2008/layout/PictureLineup"/>
    <dgm:cxn modelId="{D81DF2F4-1CF3-4B3E-ACAA-B4F58C4AF2C8}" type="presParOf" srcId="{D1E92315-D838-474B-9CD1-CD64DA22667E}" destId="{64648F09-1DCA-4E02-B398-B750A1F51CC3}" srcOrd="1" destOrd="0" presId="urn:microsoft.com/office/officeart/2008/layout/PictureLineup"/>
    <dgm:cxn modelId="{D8550E8B-951E-4503-B0D2-855149AD0C7D}" type="presParOf" srcId="{D1E92315-D838-474B-9CD1-CD64DA22667E}" destId="{54C35B9E-E81F-4A7B-8748-A8FA5B2300E8}" srcOrd="2" destOrd="0" presId="urn:microsoft.com/office/officeart/2008/layout/PictureLineup"/>
    <dgm:cxn modelId="{20339936-E2AF-44FF-A9DE-385D33D35A4D}" type="presParOf" srcId="{CC1ECD64-E3E0-4716-A932-A57D261EE572}" destId="{C7FFCFD1-9C2B-4780-B636-0B6E4DC763DD}" srcOrd="7" destOrd="0" presId="urn:microsoft.com/office/officeart/2008/layout/PictureLineup"/>
    <dgm:cxn modelId="{3B77B70D-B5AC-4491-8F47-F28F38DE2688}" type="presParOf" srcId="{CC1ECD64-E3E0-4716-A932-A57D261EE572}" destId="{E54484C2-AB74-4F7A-A478-D9A78282B486}" srcOrd="8" destOrd="0" presId="urn:microsoft.com/office/officeart/2008/layout/PictureLineup"/>
    <dgm:cxn modelId="{C1CDBC30-154D-457D-AD51-431B26C8D856}" type="presParOf" srcId="{E54484C2-AB74-4F7A-A478-D9A78282B486}" destId="{2CF549E3-6630-48AB-B093-991DDD8DA19E}" srcOrd="0" destOrd="0" presId="urn:microsoft.com/office/officeart/2008/layout/PictureLineup"/>
    <dgm:cxn modelId="{EDECE0D6-81A0-4B8A-B8B7-5D50574A386E}" type="presParOf" srcId="{E54484C2-AB74-4F7A-A478-D9A78282B486}" destId="{68AF8DC4-270F-4FE6-A5B1-F43FB0794872}" srcOrd="1" destOrd="0" presId="urn:microsoft.com/office/officeart/2008/layout/PictureLineup"/>
    <dgm:cxn modelId="{6E1CE9C7-40C6-4E61-B9DB-0C467DC34B45}" type="presParOf" srcId="{E54484C2-AB74-4F7A-A478-D9A78282B486}" destId="{10E106F4-0309-4C7C-8916-774C68BE32A3}" srcOrd="2" destOrd="0" presId="urn:microsoft.com/office/officeart/2008/layout/PictureLineup"/>
    <dgm:cxn modelId="{C77E5912-9E30-4275-A381-C84CAF9A1ABE}" type="presParOf" srcId="{CC1ECD64-E3E0-4716-A932-A57D261EE572}" destId="{DB68E3D4-6099-4F35-9412-DCE4DF2CC872}" srcOrd="9" destOrd="0" presId="urn:microsoft.com/office/officeart/2008/layout/PictureLineup"/>
    <dgm:cxn modelId="{094F3A63-1BDD-413F-BA30-F552353DAF4F}" type="presParOf" srcId="{CC1ECD64-E3E0-4716-A932-A57D261EE572}" destId="{C4B0D1CB-B4B8-487A-B314-251A6654B62D}" srcOrd="10" destOrd="0" presId="urn:microsoft.com/office/officeart/2008/layout/PictureLineup"/>
    <dgm:cxn modelId="{184B2B19-3467-4CC0-A456-3364F5B97E63}" type="presParOf" srcId="{C4B0D1CB-B4B8-487A-B314-251A6654B62D}" destId="{59BB7D1A-D497-4FBB-89EB-CCF582C303F8}" srcOrd="0" destOrd="0" presId="urn:microsoft.com/office/officeart/2008/layout/PictureLineup"/>
    <dgm:cxn modelId="{12551A0A-127E-4ADB-A395-411C54F85357}" type="presParOf" srcId="{C4B0D1CB-B4B8-487A-B314-251A6654B62D}" destId="{BA14A7DC-1A0C-4F34-A276-0CD33DC0EB4C}" srcOrd="1" destOrd="0" presId="urn:microsoft.com/office/officeart/2008/layout/PictureLineup"/>
    <dgm:cxn modelId="{9EA874A4-73A4-4721-A58F-DA012D8B3B70}" type="presParOf" srcId="{C4B0D1CB-B4B8-487A-B314-251A6654B62D}" destId="{2BBCFCE2-8390-416B-BB11-60D9ECA87611}" srcOrd="2" destOrd="0" presId="urn:microsoft.com/office/officeart/2008/layout/PictureLineup"/>
    <dgm:cxn modelId="{BA16D011-8865-4CDF-B691-17AEC39127BD}" type="presParOf" srcId="{CC1ECD64-E3E0-4716-A932-A57D261EE572}" destId="{3B9B0502-361A-4740-943F-0928F3F0FDD0}" srcOrd="11" destOrd="0" presId="urn:microsoft.com/office/officeart/2008/layout/PictureLineup"/>
    <dgm:cxn modelId="{4D1C2CFE-FEEC-43C8-9488-F9BC08DFB478}" type="presParOf" srcId="{CC1ECD64-E3E0-4716-A932-A57D261EE572}" destId="{DDFE624D-3EF2-4749-AF33-F0D1577A8A0A}" srcOrd="12" destOrd="0" presId="urn:microsoft.com/office/officeart/2008/layout/PictureLineup"/>
    <dgm:cxn modelId="{AA159B7B-FA13-4B8F-8AC0-B95AFA0D792F}" type="presParOf" srcId="{DDFE624D-3EF2-4749-AF33-F0D1577A8A0A}" destId="{3A93BF41-F140-4B6E-AD43-9065442B0F5A}" srcOrd="0" destOrd="0" presId="urn:microsoft.com/office/officeart/2008/layout/PictureLineup"/>
    <dgm:cxn modelId="{08DCD1BF-B14A-4BAE-AB8C-F76C6B3FCB50}" type="presParOf" srcId="{DDFE624D-3EF2-4749-AF33-F0D1577A8A0A}" destId="{45A9D93D-2C3A-4616-8CA2-E803F38645CA}" srcOrd="1" destOrd="0" presId="urn:microsoft.com/office/officeart/2008/layout/PictureLineup"/>
    <dgm:cxn modelId="{A13A75AD-5669-4090-9DA2-4865FE2FEE44}" type="presParOf" srcId="{DDFE624D-3EF2-4749-AF33-F0D1577A8A0A}" destId="{961423CA-B1C0-4C2C-9429-AAE94D8FE07C}" srcOrd="2" destOrd="0" presId="urn:microsoft.com/office/officeart/2008/layout/PictureLineup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49E6B-518E-4A2D-BD97-0379ED7972B8}">
      <dsp:nvSpPr>
        <dsp:cNvPr id="0" name=""/>
        <dsp:cNvSpPr/>
      </dsp:nvSpPr>
      <dsp:spPr>
        <a:xfrm>
          <a:off x="2969" y="147573"/>
          <a:ext cx="1477326" cy="1477326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7A67F6-1C2C-4249-9B2A-A119490B6B6A}">
      <dsp:nvSpPr>
        <dsp:cNvPr id="0" name=""/>
        <dsp:cNvSpPr/>
      </dsp:nvSpPr>
      <dsp:spPr>
        <a:xfrm>
          <a:off x="2969" y="147573"/>
          <a:ext cx="147" cy="2954652"/>
        </a:xfrm>
        <a:prstGeom prst="line">
          <a:avLst/>
        </a:prstGeom>
        <a:noFill/>
        <a:ln w="25400" cap="flat" cmpd="sng" algn="ctr">
          <a:solidFill>
            <a:srgbClr val="51BD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58B494-168D-46D3-9D93-8478F586374E}">
      <dsp:nvSpPr>
        <dsp:cNvPr id="0" name=""/>
        <dsp:cNvSpPr/>
      </dsp:nvSpPr>
      <dsp:spPr>
        <a:xfrm>
          <a:off x="2969" y="1624900"/>
          <a:ext cx="1477326" cy="147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</a:rPr>
            <a:t>UNDERSTAND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</a:rPr>
            <a:t>Understand the natural language of customers and turn it into predefined intents and entities that can be questions to answer or</a:t>
          </a:r>
          <a:r>
            <a:rPr lang="ar-JO" sz="1100" kern="1200">
              <a:solidFill>
                <a:schemeClr val="tx1"/>
              </a:solidFill>
            </a:rPr>
            <a:t> </a:t>
          </a:r>
          <a:r>
            <a:rPr lang="en-US" sz="1100" kern="1200">
              <a:solidFill>
                <a:schemeClr val="tx1"/>
              </a:solidFill>
            </a:rPr>
            <a:t>functions to execute</a:t>
          </a:r>
        </a:p>
      </dsp:txBody>
      <dsp:txXfrm>
        <a:off x="2969" y="1624900"/>
        <a:ext cx="1477326" cy="1477326"/>
      </dsp:txXfrm>
    </dsp:sp>
    <dsp:sp modelId="{18673D82-9B87-4241-979F-C3DCB440334F}">
      <dsp:nvSpPr>
        <dsp:cNvPr id="0" name=""/>
        <dsp:cNvSpPr/>
      </dsp:nvSpPr>
      <dsp:spPr>
        <a:xfrm>
          <a:off x="1481236" y="147573"/>
          <a:ext cx="1477326" cy="1477326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DEE26C-4E38-4570-8FD1-8DA36062DB84}">
      <dsp:nvSpPr>
        <dsp:cNvPr id="0" name=""/>
        <dsp:cNvSpPr/>
      </dsp:nvSpPr>
      <dsp:spPr>
        <a:xfrm>
          <a:off x="1481236" y="147573"/>
          <a:ext cx="147" cy="2954652"/>
        </a:xfrm>
        <a:prstGeom prst="line">
          <a:avLst/>
        </a:prstGeom>
        <a:noFill/>
        <a:ln w="25400" cap="flat" cmpd="sng" algn="ctr">
          <a:solidFill>
            <a:srgbClr val="51BD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99F62-C4BB-4DAF-A976-2851088FD6D9}">
      <dsp:nvSpPr>
        <dsp:cNvPr id="0" name=""/>
        <dsp:cNvSpPr/>
      </dsp:nvSpPr>
      <dsp:spPr>
        <a:xfrm>
          <a:off x="1481236" y="1624900"/>
          <a:ext cx="1477326" cy="147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</a:rPr>
            <a:t>SEE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</a:rPr>
            <a:t>Allows the bot to recognize items, validate IDs, Passports or process documents or recognize people using biometric data.</a:t>
          </a:r>
        </a:p>
      </dsp:txBody>
      <dsp:txXfrm>
        <a:off x="1481236" y="1624900"/>
        <a:ext cx="1477326" cy="1477326"/>
      </dsp:txXfrm>
    </dsp:sp>
    <dsp:sp modelId="{CE6563CC-8707-444C-912E-F5B41753132F}">
      <dsp:nvSpPr>
        <dsp:cNvPr id="0" name=""/>
        <dsp:cNvSpPr/>
      </dsp:nvSpPr>
      <dsp:spPr>
        <a:xfrm>
          <a:off x="2959504" y="147573"/>
          <a:ext cx="1477326" cy="1477326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CD345B-A417-4AEE-8833-5EB4731D810D}">
      <dsp:nvSpPr>
        <dsp:cNvPr id="0" name=""/>
        <dsp:cNvSpPr/>
      </dsp:nvSpPr>
      <dsp:spPr>
        <a:xfrm>
          <a:off x="2959504" y="147573"/>
          <a:ext cx="147" cy="2954652"/>
        </a:xfrm>
        <a:prstGeom prst="line">
          <a:avLst/>
        </a:prstGeom>
        <a:noFill/>
        <a:ln w="25400" cap="flat" cmpd="sng" algn="ctr">
          <a:solidFill>
            <a:srgbClr val="51BD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01BC2D-8F25-47D0-A1C2-FE43F753A776}">
      <dsp:nvSpPr>
        <dsp:cNvPr id="0" name=""/>
        <dsp:cNvSpPr/>
      </dsp:nvSpPr>
      <dsp:spPr>
        <a:xfrm>
          <a:off x="2959504" y="1624900"/>
          <a:ext cx="1477326" cy="147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</a:rPr>
            <a:t>HEAR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</a:rPr>
            <a:t>Understand spoken language, recognize people using their voice.</a:t>
          </a:r>
        </a:p>
      </dsp:txBody>
      <dsp:txXfrm>
        <a:off x="2959504" y="1624900"/>
        <a:ext cx="1477326" cy="1477326"/>
      </dsp:txXfrm>
    </dsp:sp>
    <dsp:sp modelId="{720B398B-80DE-447A-81E7-52101BE09BFD}">
      <dsp:nvSpPr>
        <dsp:cNvPr id="0" name=""/>
        <dsp:cNvSpPr/>
      </dsp:nvSpPr>
      <dsp:spPr>
        <a:xfrm>
          <a:off x="4437771" y="147573"/>
          <a:ext cx="1477326" cy="147732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648F09-1DCA-4E02-B398-B750A1F51CC3}">
      <dsp:nvSpPr>
        <dsp:cNvPr id="0" name=""/>
        <dsp:cNvSpPr/>
      </dsp:nvSpPr>
      <dsp:spPr>
        <a:xfrm>
          <a:off x="4437771" y="147573"/>
          <a:ext cx="147" cy="2954652"/>
        </a:xfrm>
        <a:prstGeom prst="line">
          <a:avLst/>
        </a:prstGeom>
        <a:noFill/>
        <a:ln w="25400" cap="flat" cmpd="sng" algn="ctr">
          <a:solidFill>
            <a:srgbClr val="51BD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C35B9E-E81F-4A7B-8748-A8FA5B2300E8}">
      <dsp:nvSpPr>
        <dsp:cNvPr id="0" name=""/>
        <dsp:cNvSpPr/>
      </dsp:nvSpPr>
      <dsp:spPr>
        <a:xfrm>
          <a:off x="4437771" y="1624900"/>
          <a:ext cx="1477326" cy="147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</a:rPr>
            <a:t>SPEAK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</a:rPr>
            <a:t>Respond with voice, natural voice with local dialects providing a human-like user experience.</a:t>
          </a:r>
        </a:p>
      </dsp:txBody>
      <dsp:txXfrm>
        <a:off x="4437771" y="1624900"/>
        <a:ext cx="1477326" cy="1477326"/>
      </dsp:txXfrm>
    </dsp:sp>
    <dsp:sp modelId="{2CF549E3-6630-48AB-B093-991DDD8DA19E}">
      <dsp:nvSpPr>
        <dsp:cNvPr id="0" name=""/>
        <dsp:cNvSpPr/>
      </dsp:nvSpPr>
      <dsp:spPr>
        <a:xfrm>
          <a:off x="5916038" y="147573"/>
          <a:ext cx="1477326" cy="1477326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AF8DC4-270F-4FE6-A5B1-F43FB0794872}">
      <dsp:nvSpPr>
        <dsp:cNvPr id="0" name=""/>
        <dsp:cNvSpPr/>
      </dsp:nvSpPr>
      <dsp:spPr>
        <a:xfrm>
          <a:off x="5916038" y="147573"/>
          <a:ext cx="147" cy="2954652"/>
        </a:xfrm>
        <a:prstGeom prst="line">
          <a:avLst/>
        </a:prstGeom>
        <a:noFill/>
        <a:ln w="25400" cap="flat" cmpd="sng" algn="ctr">
          <a:solidFill>
            <a:srgbClr val="51BD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E106F4-0309-4C7C-8916-774C68BE32A3}">
      <dsp:nvSpPr>
        <dsp:cNvPr id="0" name=""/>
        <dsp:cNvSpPr/>
      </dsp:nvSpPr>
      <dsp:spPr>
        <a:xfrm>
          <a:off x="5916038" y="1624900"/>
          <a:ext cx="1477326" cy="147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</a:rPr>
            <a:t>FEEL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</a:rPr>
            <a:t>Feel the user’s sentiment, positive or negative and drive the proper course of action accordingly.</a:t>
          </a:r>
        </a:p>
      </dsp:txBody>
      <dsp:txXfrm>
        <a:off x="5916038" y="1624900"/>
        <a:ext cx="1477326" cy="1477326"/>
      </dsp:txXfrm>
    </dsp:sp>
    <dsp:sp modelId="{59BB7D1A-D497-4FBB-89EB-CCF582C303F8}">
      <dsp:nvSpPr>
        <dsp:cNvPr id="0" name=""/>
        <dsp:cNvSpPr/>
      </dsp:nvSpPr>
      <dsp:spPr>
        <a:xfrm>
          <a:off x="7394306" y="147573"/>
          <a:ext cx="1477326" cy="1477326"/>
        </a:xfrm>
        <a:prstGeom prst="rect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14A7DC-1A0C-4F34-A276-0CD33DC0EB4C}">
      <dsp:nvSpPr>
        <dsp:cNvPr id="0" name=""/>
        <dsp:cNvSpPr/>
      </dsp:nvSpPr>
      <dsp:spPr>
        <a:xfrm>
          <a:off x="7394306" y="147573"/>
          <a:ext cx="147" cy="2954652"/>
        </a:xfrm>
        <a:prstGeom prst="line">
          <a:avLst/>
        </a:prstGeom>
        <a:noFill/>
        <a:ln w="25400" cap="flat" cmpd="sng" algn="ctr">
          <a:solidFill>
            <a:srgbClr val="51BD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BCFCE2-8390-416B-BB11-60D9ECA87611}">
      <dsp:nvSpPr>
        <dsp:cNvPr id="0" name=""/>
        <dsp:cNvSpPr/>
      </dsp:nvSpPr>
      <dsp:spPr>
        <a:xfrm>
          <a:off x="7394306" y="1624900"/>
          <a:ext cx="1477326" cy="147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</a:rPr>
            <a:t>REMEMBER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</a:rPr>
            <a:t>Ability to all previous interactions with customers and use that to converse with relevance</a:t>
          </a:r>
        </a:p>
      </dsp:txBody>
      <dsp:txXfrm>
        <a:off x="7394306" y="1624900"/>
        <a:ext cx="1477326" cy="1477326"/>
      </dsp:txXfrm>
    </dsp:sp>
    <dsp:sp modelId="{3A93BF41-F140-4B6E-AD43-9065442B0F5A}">
      <dsp:nvSpPr>
        <dsp:cNvPr id="0" name=""/>
        <dsp:cNvSpPr/>
      </dsp:nvSpPr>
      <dsp:spPr>
        <a:xfrm>
          <a:off x="8872573" y="147573"/>
          <a:ext cx="1477326" cy="1477326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A9D93D-2C3A-4616-8CA2-E803F38645CA}">
      <dsp:nvSpPr>
        <dsp:cNvPr id="0" name=""/>
        <dsp:cNvSpPr/>
      </dsp:nvSpPr>
      <dsp:spPr>
        <a:xfrm>
          <a:off x="8872573" y="147573"/>
          <a:ext cx="147" cy="2954652"/>
        </a:xfrm>
        <a:prstGeom prst="line">
          <a:avLst/>
        </a:prstGeom>
        <a:noFill/>
        <a:ln w="25400" cap="flat" cmpd="sng" algn="ctr">
          <a:solidFill>
            <a:srgbClr val="51BD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423CA-B1C0-4C2C-9429-AAE94D8FE07C}">
      <dsp:nvSpPr>
        <dsp:cNvPr id="0" name=""/>
        <dsp:cNvSpPr/>
      </dsp:nvSpPr>
      <dsp:spPr>
        <a:xfrm>
          <a:off x="8872573" y="1624900"/>
          <a:ext cx="1477326" cy="147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</a:rPr>
            <a:t>REASON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</a:rPr>
            <a:t>Ability to process large amounts of data to identify trends and patterns to recommend  the next best offer or action. </a:t>
          </a:r>
        </a:p>
      </dsp:txBody>
      <dsp:txXfrm>
        <a:off x="8872573" y="1624900"/>
        <a:ext cx="1477326" cy="1477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Lineup">
  <dgm:title val=""/>
  <dgm:desc val=""/>
  <dgm:catLst>
    <dgm:cat type="picture" pri="19000"/>
    <dgm:cat type="pictureconvert" pri="1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3" destOrd="0"/>
        <dgm:cxn modelId="42" srcId="30" destId="41" srcOrd="0" destOrd="0"/>
      </dgm:cxnLst>
      <dgm:bg/>
      <dgm:whole/>
    </dgm:dataModel>
  </dgm:clrData>
  <dgm:layoutNode name="Name0">
    <dgm:varLst>
      <dgm:chMax/>
      <dgm:chPref/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Parent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"/>
      <dgm:constr type="w" for="ch" forName="sibTrans" refType="w" refFor="ch" refForName="composite" op="equ" fact="0.000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h" fact="0.5"/>
              <dgm:constr type="h" for="ch" forName="Image" refType="w"/>
              <dgm:constr type="l" for="ch" forName="Accent" refType="w" fact="0"/>
              <dgm:constr type="t" for="ch" forName="Accent" refType="h" fact="0"/>
              <dgm:constr type="w" for="ch" forName="Accent" refType="w" fact="0.0001"/>
              <dgm:constr type="h" for="ch" forName="Accent" refType="h"/>
              <dgm:constr type="l" for="ch" forName="Parent" refType="w" fact="0"/>
              <dgm:constr type="t" for="ch" forName="Parent" refType="h" fact="0.5"/>
              <dgm:constr type="w" for="ch" forName="Parent" refType="w"/>
            </dgm:constrLst>
          </dgm:if>
          <dgm:else name="Name6">
            <dgm:constrLst>
              <dgm:constr type="l" for="ch" forName="Image" refType="w" fact="0"/>
              <dgm:constr type="t" for="ch" forName="Image" refType="h" fact="0"/>
              <dgm:constr type="w" for="ch" forName="Image" refType="h" fact="0.5"/>
              <dgm:constr type="h" for="ch" forName="Image" refType="w"/>
              <dgm:constr type="r" for="ch" forName="Accent" refType="w"/>
              <dgm:constr type="t" for="ch" forName="Accent" refType="h" fact="0"/>
              <dgm:constr type="w" for="ch" forName="Accent" refType="w" fact="0.0001"/>
              <dgm:constr type="h" for="ch" forName="Accent" refType="h"/>
              <dgm:constr type="l" for="ch" forName="Parent" refType="w" fact="0"/>
              <dgm:constr type="t" for="ch" forName="Parent" refType="h" fact="0.5"/>
              <dgm:constr type="w" for="ch" forName="Parent" refType="w"/>
            </dgm:constrLst>
          </dgm:else>
        </dgm:choose>
        <dgm:layoutNode name="Image" styleLbl="alig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Accent" styleLbl="parChTrans1D1">
          <dgm:alg type="sp"/>
          <dgm:shape xmlns:r="http://schemas.openxmlformats.org/officeDocument/2006/relationships" type="line" r:blip="">
            <dgm:adjLst/>
          </dgm:shape>
          <dgm:presOf/>
        </dgm:layoutNode>
        <dgm:layoutNode name="Paren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53E86-3574-4815-A587-051593769E0C}" type="datetimeFigureOut">
              <a:rPr lang="en-US" smtClean="0"/>
              <a:t>4/21/2024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5C2406-25EA-4C4A-89A3-5117D910D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55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301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3404770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E4040-6BEB-4436-86E3-A3A2A7DA5B4F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30510-E4B8-45D5-A494-2D3B8543267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65411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E4040-6BEB-4436-86E3-A3A2A7DA5B4F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30510-E4B8-45D5-A494-2D3B8543267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134257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E4040-6BEB-4436-86E3-A3A2A7DA5B4F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30510-E4B8-45D5-A494-2D3B8543267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016462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E4040-6BEB-4436-86E3-A3A2A7DA5B4F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30510-E4B8-45D5-A494-2D3B8543267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297253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E4040-6BEB-4436-86E3-A3A2A7DA5B4F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30510-E4B8-45D5-A494-2D3B8543267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774779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E4040-6BEB-4436-86E3-A3A2A7DA5B4F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30510-E4B8-45D5-A494-2D3B8543267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75118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E4040-6BEB-4436-86E3-A3A2A7DA5B4F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30510-E4B8-45D5-A494-2D3B8543267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267704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E4040-6BEB-4436-86E3-A3A2A7DA5B4F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30510-E4B8-45D5-A494-2D3B8543267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129444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E4040-6BEB-4436-86E3-A3A2A7DA5B4F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30510-E4B8-45D5-A494-2D3B8543267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44171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E4040-6BEB-4436-86E3-A3A2A7DA5B4F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30510-E4B8-45D5-A494-2D3B8543267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004187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E4040-6BEB-4436-86E3-A3A2A7DA5B4F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30510-E4B8-45D5-A494-2D3B8543267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507211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810B-374F-4415-8CAA-0FF31DC721BD}" type="datetimeFigureOut">
              <a:rPr lang="en-US" smtClean="0"/>
              <a:pPr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C838-F97D-423E-91AB-9A61B1CEB2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880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810B-374F-4415-8CAA-0FF31DC721BD}" type="datetimeFigureOut">
              <a:rPr lang="en-US" smtClean="0"/>
              <a:pPr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C838-F97D-423E-91AB-9A61B1CEB2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10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810B-374F-4415-8CAA-0FF31DC721BD}" type="datetimeFigureOut">
              <a:rPr lang="en-US" smtClean="0"/>
              <a:pPr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C838-F97D-423E-91AB-9A61B1CEB2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27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810B-374F-4415-8CAA-0FF31DC721BD}" type="datetimeFigureOut">
              <a:rPr lang="en-US" smtClean="0"/>
              <a:pPr/>
              <a:t>4/20/2024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C838-F97D-423E-91AB-9A61B1CEB2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9807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810B-374F-4415-8CAA-0FF31DC721BD}" type="datetimeFigureOut">
              <a:rPr lang="en-US" smtClean="0"/>
              <a:pPr/>
              <a:t>4/20/2024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C838-F97D-423E-91AB-9A61B1CEB2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6740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810B-374F-4415-8CAA-0FF31DC721BD}" type="datetimeFigureOut">
              <a:rPr lang="en-US" smtClean="0"/>
              <a:pPr/>
              <a:t>4/20/2024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C838-F97D-423E-91AB-9A61B1CEB2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3078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810B-374F-4415-8CAA-0FF31DC721BD}" type="datetimeFigureOut">
              <a:rPr lang="en-US" smtClean="0"/>
              <a:pPr/>
              <a:t>4/20/2024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C838-F97D-423E-91AB-9A61B1CEB2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96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810B-374F-4415-8CAA-0FF31DC721BD}" type="datetimeFigureOut">
              <a:rPr lang="en-US" smtClean="0"/>
              <a:pPr/>
              <a:t>4/20/2024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C838-F97D-423E-91AB-9A61B1CEB2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1568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810B-374F-4415-8CAA-0FF31DC721BD}" type="datetimeFigureOut">
              <a:rPr lang="en-US" smtClean="0"/>
              <a:pPr/>
              <a:t>4/20/2024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C838-F97D-423E-91AB-9A61B1CEB2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787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810B-374F-4415-8CAA-0FF31DC721BD}" type="datetimeFigureOut">
              <a:rPr lang="en-US" smtClean="0"/>
              <a:pPr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C838-F97D-423E-91AB-9A61B1CEB2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5282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810B-374F-4415-8CAA-0FF31DC721BD}" type="datetimeFigureOut">
              <a:rPr lang="en-US" smtClean="0"/>
              <a:pPr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7C838-F97D-423E-91AB-9A61B1CEB2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331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63379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C1758-5A3F-EE96-C67B-2755AB54A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4C3105-C5E1-6673-472D-6568F2E5A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6FF2C-C602-7FC8-4629-C96815C57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6A46-1A77-4F5E-9BBB-996E7DB9D59C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79208-2BA8-9ADB-5D57-DD566A03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8230F-8D82-2FCD-0FEF-71F0D4F3C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055-A629-49EE-97DA-E4A4401732F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3398643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0AD15-EF5B-A50E-E191-B3538D85E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99E77-5F8E-377C-0FB4-E434A95F8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F8655-7B24-8263-78E9-0E4E8901D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6A46-1A77-4F5E-9BBB-996E7DB9D59C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F99A6-1D03-1C9D-964C-93C826C3D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CE13E-B128-6661-1968-3FC968DE8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055-A629-49EE-97DA-E4A4401732F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1712989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C456B-9371-736C-0FF9-BA8A4B0F0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47CE3-FC30-79C8-0099-2010FED0D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EC7A3A-C2BF-B312-D8BC-4F125BA7D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6A46-1A77-4F5E-9BBB-996E7DB9D59C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4128A-A1FE-EEC8-1192-16C30A0D0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BDACF-4A1A-340A-C380-029C32C07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055-A629-49EE-97DA-E4A4401732F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4216278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B8298-5D1C-6EC4-31AD-9D83E510B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8F916-B3E3-6510-3DB2-B7011EAE6A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77E491-70D0-FD34-3B0C-78AFA12A0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FD5963-68EF-F2A6-2222-C4E3802EC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6A46-1A77-4F5E-9BBB-996E7DB9D59C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E3C74E-D79A-4688-F9A4-478D878F3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794ACE-C8A5-8636-282A-B16B94B9D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055-A629-49EE-97DA-E4A4401732F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8855221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BB04-5FC7-1951-EED1-DA2D8F66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6C461-6049-24A1-AF83-90DD20629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9F4CD6-AB52-1364-C0E3-EF34F5715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DFF66A-78E9-59C7-EB5A-A43E5CC5BB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AA65C2-3E57-699F-AC47-0A6D278366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4D1DBE-C87C-B414-C35B-8D9341525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6A46-1A77-4F5E-9BBB-996E7DB9D59C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788C08-F05B-DD37-7089-8884C18E9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0B15DC-39E5-D48C-04E8-02BE1210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055-A629-49EE-97DA-E4A4401732F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8903111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2A195-7EAB-02CC-501C-A9CD5AAAC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1C2078-1256-3D14-25EE-0D27400BC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6A46-1A77-4F5E-9BBB-996E7DB9D59C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0179D1-A312-B667-B22F-F9AE003D7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150A9-C2F0-B108-6F4B-CD5D1C504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055-A629-49EE-97DA-E4A4401732F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5056032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CAEFFB-4E45-75D7-6C75-66B9B209C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6A46-1A77-4F5E-9BBB-996E7DB9D59C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E83B5C-4CFF-D6CB-0FAB-CEE9472EE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1FAB50-5A20-2301-B8F2-C1AA467B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055-A629-49EE-97DA-E4A4401732F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7312106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680F4-4072-C6AF-7658-E66F76788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BC34D-3A87-81C2-7949-224B57D83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BD0D4-4AA8-E659-EC8C-76599FBEF8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741517-E008-DF48-FDC2-BCC738222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6A46-1A77-4F5E-9BBB-996E7DB9D59C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C334EE-2DD5-3860-CCA6-E420F7020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585845-2A81-8434-040A-4E800E5A9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055-A629-49EE-97DA-E4A4401732F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7198579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5E6E4-A285-76E4-4048-5949601F5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65B9D8-AAF9-21BD-853A-8E6DAC7EF3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ar-J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50FC0-E2DE-991A-BBB0-06129B701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10BDBE-8BE2-58F4-FB21-DCB3BEFEB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6A46-1A77-4F5E-9BBB-996E7DB9D59C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CCA94-239C-7C0F-F6F7-309F06B6E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CBC17E-9C2E-7D37-6A24-D2226EC9C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055-A629-49EE-97DA-E4A4401732F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5200483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E4EEF-7B49-F1BC-DC80-316719DBB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F6DD17-81F1-DF23-56DD-8820DADBF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632E1-9350-BDC2-6A3B-6C50432C8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6A46-1A77-4F5E-9BBB-996E7DB9D59C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50EA8-C748-6F54-4BB1-565FA163F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66062-A719-0891-0BFD-E3E180185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055-A629-49EE-97DA-E4A4401732F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6911579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73E7CE-68C5-10E4-09E7-59E5004DE1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E3C8D4-925A-6DA6-7AEF-D8F9513E2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2DC3F-6F79-4D0B-D8C3-8D491E551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6A46-1A77-4F5E-9BBB-996E7DB9D59C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A5F4C-C586-447D-9968-656CD0F4C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5522C-B33A-06CF-F378-63D1DE71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055-A629-49EE-97DA-E4A4401732F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758252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E4040-6BEB-4436-86E3-A3A2A7DA5B4F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30510-E4B8-45D5-A494-2D3B8543267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9149886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A810B-374F-4415-8CAA-0FF31DC721BD}" type="datetimeFigureOut">
              <a:rPr lang="en-US" smtClean="0"/>
              <a:pPr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7C838-F97D-423E-91AB-9A61B1CEB2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7174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7E2495-A9C5-4624-F87B-FA06F4F39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J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9989B2-9DD7-2715-5793-9B0B66AB6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J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01DA6-A8FF-470B-5088-CC34159758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26A46-1A77-4F5E-9BBB-996E7DB9D59C}" type="datetimeFigureOut">
              <a:rPr lang="ar-JO" smtClean="0"/>
              <a:t>12/10/1445</a:t>
            </a:fld>
            <a:endParaRPr lang="ar-J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69190-560D-3067-16BF-0119C81E8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J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64E6D-D091-0CF6-40DB-028D2AE7FB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3F055-A629-49EE-97DA-E4A4401732F6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69890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JO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diagramColors" Target="../diagrams/colors1.xml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diagramQuickStyle" Target="../diagrams/quickStyle1.xm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11" Type="http://schemas.openxmlformats.org/officeDocument/2006/relationships/diagramLayout" Target="../diagrams/layout1.xml"/><Relationship Id="rId5" Type="http://schemas.openxmlformats.org/officeDocument/2006/relationships/image" Target="../media/image32.png"/><Relationship Id="rId10" Type="http://schemas.openxmlformats.org/officeDocument/2006/relationships/diagramData" Target="../diagrams/data1.xml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microsoft.com/office/2007/relationships/diagramDrawing" Target="../diagrams/drawing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s://pixabay.com/en/bot-icon-robot-automated-cyborg-2883144/" TargetMode="External"/><Relationship Id="rId5" Type="http://schemas.microsoft.com/office/2007/relationships/hdphoto" Target="../media/hdphoto1.wdp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7.png"/><Relationship Id="rId5" Type="http://schemas.openxmlformats.org/officeDocument/2006/relationships/hyperlink" Target="https://pixabay.com/en/bot-icon-robot-automated-cyborg-2883144/" TargetMode="External"/><Relationship Id="rId4" Type="http://schemas.microsoft.com/office/2007/relationships/hdphoto" Target="../media/hdphoto1.wd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8.png"/><Relationship Id="rId5" Type="http://schemas.openxmlformats.org/officeDocument/2006/relationships/hyperlink" Target="https://pixabay.com/en/bot-icon-robot-automated-cyborg-2883144/" TargetMode="External"/><Relationship Id="rId4" Type="http://schemas.microsoft.com/office/2007/relationships/hdphoto" Target="../media/hdphoto1.wd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0.png"/><Relationship Id="rId5" Type="http://schemas.openxmlformats.org/officeDocument/2006/relationships/hyperlink" Target="https://pixabay.com/en/bot-icon-robot-automated-cyborg-2883144/" TargetMode="External"/><Relationship Id="rId4" Type="http://schemas.microsoft.com/office/2007/relationships/hdphoto" Target="../media/hdphoto1.wdp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9.jp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pixabay.com/en/bot-icon-robot-automated-cyborg-2883144/" TargetMode="External"/><Relationship Id="rId5" Type="http://schemas.microsoft.com/office/2007/relationships/hdphoto" Target="../media/hdphoto1.wdp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680E448B-D151-4108-F6BC-338939637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467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0A6960-69AC-A665-D9F8-50C6AD47F6E6}"/>
              </a:ext>
            </a:extLst>
          </p:cNvPr>
          <p:cNvSpPr/>
          <p:nvPr/>
        </p:nvSpPr>
        <p:spPr>
          <a:xfrm rot="10800000">
            <a:off x="3556000" y="-177800"/>
            <a:ext cx="3352800" cy="72136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8000">
                <a:schemeClr val="bg1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83DDE7-11E3-2B7F-E863-C29ADBB74155}"/>
              </a:ext>
            </a:extLst>
          </p:cNvPr>
          <p:cNvSpPr txBox="1"/>
          <p:nvPr/>
        </p:nvSpPr>
        <p:spPr>
          <a:xfrm>
            <a:off x="203200" y="2567226"/>
            <a:ext cx="8317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AI Platforms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F95AC2-952F-BF20-04F6-B1721B9AEFF7}"/>
              </a:ext>
            </a:extLst>
          </p:cNvPr>
          <p:cNvSpPr txBox="1"/>
          <p:nvPr/>
        </p:nvSpPr>
        <p:spPr>
          <a:xfrm>
            <a:off x="203200" y="3598277"/>
            <a:ext cx="8317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By:</a:t>
            </a:r>
          </a:p>
          <a:p>
            <a:r>
              <a:rPr lang="en-US" sz="2400" b="1" dirty="0"/>
              <a:t>Ali M. Hajjaj</a:t>
            </a:r>
          </a:p>
          <a:p>
            <a:r>
              <a:rPr lang="en-US" sz="2400" b="1" dirty="0"/>
              <a:t>Labiba.ai</a:t>
            </a:r>
          </a:p>
        </p:txBody>
      </p:sp>
    </p:spTree>
    <p:extLst>
      <p:ext uri="{BB962C8B-B14F-4D97-AF65-F5344CB8AC3E}">
        <p14:creationId xmlns:p14="http://schemas.microsoft.com/office/powerpoint/2010/main" val="2097507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0D4CA71-1B5F-1CC7-B2CB-6513532A6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143" y="645433"/>
            <a:ext cx="10101943" cy="569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885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6CC58CB-D9BE-14D5-632A-98698D74BC7F}"/>
              </a:ext>
            </a:extLst>
          </p:cNvPr>
          <p:cNvSpPr txBox="1"/>
          <p:nvPr/>
        </p:nvSpPr>
        <p:spPr>
          <a:xfrm>
            <a:off x="3558012" y="2721114"/>
            <a:ext cx="558632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000" dirty="0"/>
              <a:t>1,460,912,312 / 273</a:t>
            </a:r>
            <a:endParaRPr lang="ar-JO" sz="4000" dirty="0"/>
          </a:p>
        </p:txBody>
      </p:sp>
    </p:spTree>
    <p:extLst>
      <p:ext uri="{BB962C8B-B14F-4D97-AF65-F5344CB8AC3E}">
        <p14:creationId xmlns:p14="http://schemas.microsoft.com/office/powerpoint/2010/main" val="58857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F93B6-EA8B-A222-6D73-29D3B03D9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109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Computers Don’t Think Like Humans</a:t>
            </a:r>
            <a:endParaRPr lang="ar-JO" sz="4000" dirty="0"/>
          </a:p>
        </p:txBody>
      </p:sp>
    </p:spTree>
    <p:extLst>
      <p:ext uri="{BB962C8B-B14F-4D97-AF65-F5344CB8AC3E}">
        <p14:creationId xmlns:p14="http://schemas.microsoft.com/office/powerpoint/2010/main" val="147887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9" name="Rectangle 307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0" name="Rectangle 308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Long Division - Maple Application Center">
            <a:extLst>
              <a:ext uri="{FF2B5EF4-FFF2-40B4-BE49-F238E27FC236}">
                <a16:creationId xmlns:a16="http://schemas.microsoft.com/office/drawing/2014/main" id="{EF68066C-A904-4B33-CBC6-76D2AAA7E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9211" y="643467"/>
            <a:ext cx="5833577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371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3" name="Rectangle 5137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Process Design – Introduction to Operations Management">
            <a:extLst>
              <a:ext uri="{FF2B5EF4-FFF2-40B4-BE49-F238E27FC236}">
                <a16:creationId xmlns:a16="http://schemas.microsoft.com/office/drawing/2014/main" id="{7E9474A5-27B3-6070-6795-E2565A3F73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1" r="2" b="2"/>
          <a:stretch/>
        </p:blipFill>
        <p:spPr bwMode="auto">
          <a:xfrm>
            <a:off x="20" y="431"/>
            <a:ext cx="8115280" cy="64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661AA5-2D02-DD02-43D8-5C6E7167C700}"/>
              </a:ext>
            </a:extLst>
          </p:cNvPr>
          <p:cNvSpPr txBox="1"/>
          <p:nvPr/>
        </p:nvSpPr>
        <p:spPr>
          <a:xfrm>
            <a:off x="8493144" y="1434239"/>
            <a:ext cx="3321009" cy="3540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200" dirty="0"/>
              <a:t>Computers could only solve problems that are addressed as a process</a:t>
            </a:r>
          </a:p>
        </p:txBody>
      </p:sp>
      <p:sp>
        <p:nvSpPr>
          <p:cNvPr id="5144" name="Rectangle 5139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42" name="Rectangle 5141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84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49F5FFA8-8A49-E130-7CC8-D392A50DF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117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F03177-5586-CBF3-2B72-F78F44958AC8}"/>
              </a:ext>
            </a:extLst>
          </p:cNvPr>
          <p:cNvSpPr txBox="1"/>
          <p:nvPr/>
        </p:nvSpPr>
        <p:spPr>
          <a:xfrm>
            <a:off x="1482647" y="3667888"/>
            <a:ext cx="2441694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3" b="1" dirty="0"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744B45-2802-CAFF-A154-4A795E4832C5}"/>
              </a:ext>
            </a:extLst>
          </p:cNvPr>
          <p:cNvSpPr txBox="1"/>
          <p:nvPr/>
        </p:nvSpPr>
        <p:spPr>
          <a:xfrm>
            <a:off x="1437823" y="584200"/>
            <a:ext cx="2364750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3" b="1" dirty="0">
                <a:latin typeface="Arial" panose="020B0604020202020204" pitchFamily="34" charset="0"/>
                <a:cs typeface="Arial" panose="020B0604020202020204" pitchFamily="34" charset="0"/>
              </a:rPr>
              <a:t>Creativity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9D55F0-EC54-02D3-1B64-391AE429BACC}"/>
              </a:ext>
            </a:extLst>
          </p:cNvPr>
          <p:cNvSpPr txBox="1"/>
          <p:nvPr/>
        </p:nvSpPr>
        <p:spPr>
          <a:xfrm>
            <a:off x="717361" y="1701800"/>
            <a:ext cx="3930884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3" b="1" dirty="0">
                <a:latin typeface="Arial" panose="020B0604020202020204" pitchFamily="34" charset="0"/>
                <a:cs typeface="Arial" panose="020B0604020202020204" pitchFamily="34" charset="0"/>
              </a:rPr>
              <a:t>Critical Thinking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33297C-F94A-7F79-A5E5-414EDD79CBD4}"/>
              </a:ext>
            </a:extLst>
          </p:cNvPr>
          <p:cNvSpPr txBox="1"/>
          <p:nvPr/>
        </p:nvSpPr>
        <p:spPr>
          <a:xfrm>
            <a:off x="1768495" y="4767644"/>
            <a:ext cx="167225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3" b="1" dirty="0">
                <a:latin typeface="Arial" panose="020B0604020202020204" pitchFamily="34" charset="0"/>
                <a:cs typeface="Arial" panose="020B0604020202020204" pitchFamily="34" charset="0"/>
              </a:rPr>
              <a:t>Poetry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EBD0C9-F791-3008-0DED-C7A533EDDD2D}"/>
              </a:ext>
            </a:extLst>
          </p:cNvPr>
          <p:cNvSpPr txBox="1"/>
          <p:nvPr/>
        </p:nvSpPr>
        <p:spPr>
          <a:xfrm>
            <a:off x="1727200" y="5867400"/>
            <a:ext cx="1779654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3" b="1" dirty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BD9E6F-B8DF-C200-075C-D51EBDBB31B8}"/>
              </a:ext>
            </a:extLst>
          </p:cNvPr>
          <p:cNvSpPr txBox="1"/>
          <p:nvPr/>
        </p:nvSpPr>
        <p:spPr>
          <a:xfrm>
            <a:off x="668716" y="2684844"/>
            <a:ext cx="3959738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3" b="1" dirty="0">
                <a:latin typeface="Arial" panose="020B0604020202020204" pitchFamily="34" charset="0"/>
                <a:cs typeface="Arial" panose="020B0604020202020204" pitchFamily="34" charset="0"/>
              </a:rPr>
              <a:t>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42604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4" descr="One glowing light bulb in sea of unlit bulbs">
            <a:extLst>
              <a:ext uri="{FF2B5EF4-FFF2-40B4-BE49-F238E27FC236}">
                <a16:creationId xmlns:a16="http://schemas.microsoft.com/office/drawing/2014/main" id="{92CEE244-22AA-266D-C076-0BC6229391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2C8A2E3-833D-27D2-04E1-61AC73BE9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43" y="2549703"/>
            <a:ext cx="3822189" cy="3742762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3200" b="1" dirty="0"/>
              <a:t>Narrow Intelligence</a:t>
            </a:r>
            <a:endParaRPr lang="ar-JO" sz="3200" b="1" dirty="0"/>
          </a:p>
        </p:txBody>
      </p:sp>
    </p:spTree>
    <p:extLst>
      <p:ext uri="{BB962C8B-B14F-4D97-AF65-F5344CB8AC3E}">
        <p14:creationId xmlns:p14="http://schemas.microsoft.com/office/powerpoint/2010/main" val="60780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7 Types of Artificial Intelligence That You Should Know in 2024">
            <a:extLst>
              <a:ext uri="{FF2B5EF4-FFF2-40B4-BE49-F238E27FC236}">
                <a16:creationId xmlns:a16="http://schemas.microsoft.com/office/drawing/2014/main" id="{946675AC-0DEE-0D2F-5353-B4C71D902C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8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3450782-9F8A-34F5-BFD5-46AC67E100EF}"/>
              </a:ext>
            </a:extLst>
          </p:cNvPr>
          <p:cNvSpPr txBox="1">
            <a:spLocks/>
          </p:cNvSpPr>
          <p:nvPr/>
        </p:nvSpPr>
        <p:spPr>
          <a:xfrm>
            <a:off x="248956" y="2506974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Font typeface="Arial" panose="020B0604020202020204" pitchFamily="34" charset="0"/>
              <a:buNone/>
            </a:pPr>
            <a:r>
              <a:rPr lang="en-US" sz="3200" b="1" dirty="0"/>
              <a:t>General Intelligence</a:t>
            </a:r>
            <a:endParaRPr lang="ar-JO" sz="3200" b="1" dirty="0"/>
          </a:p>
        </p:txBody>
      </p:sp>
    </p:spTree>
    <p:extLst>
      <p:ext uri="{BB962C8B-B14F-4D97-AF65-F5344CB8AC3E}">
        <p14:creationId xmlns:p14="http://schemas.microsoft.com/office/powerpoint/2010/main" val="4250233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DEEB96-593E-16A5-5A94-3C974391B799}"/>
              </a:ext>
            </a:extLst>
          </p:cNvPr>
          <p:cNvSpPr txBox="1"/>
          <p:nvPr/>
        </p:nvSpPr>
        <p:spPr>
          <a:xfrm>
            <a:off x="3168098" y="3264212"/>
            <a:ext cx="6097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Walter Pitts &amp; Warren </a:t>
            </a:r>
            <a:r>
              <a:rPr lang="en-US" sz="3200" dirty="0" err="1"/>
              <a:t>Mcculloch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38534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3C7C6B-6821-B1E9-47AC-9B100DABD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012" y="481012"/>
            <a:ext cx="5895975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53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rancis Parkman Branch Detroit Public Library — Russell Woods">
            <a:extLst>
              <a:ext uri="{FF2B5EF4-FFF2-40B4-BE49-F238E27FC236}">
                <a16:creationId xmlns:a16="http://schemas.microsoft.com/office/drawing/2014/main" id="{414469CE-A754-4134-6B93-F3DB2D37F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022" y="373876"/>
            <a:ext cx="9163956" cy="611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131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568C61-8F84-5F9D-99AB-509902B1D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1593" y="106932"/>
            <a:ext cx="9045869" cy="66441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208734-F260-1E78-9809-840D8BCE3AC3}"/>
              </a:ext>
            </a:extLst>
          </p:cNvPr>
          <p:cNvSpPr txBox="1"/>
          <p:nvPr/>
        </p:nvSpPr>
        <p:spPr>
          <a:xfrm>
            <a:off x="6066527" y="3833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0">
              <a:buNone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Principia Mathematica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1FE088-41BA-FC7D-AC55-3F47A0683F66}"/>
              </a:ext>
            </a:extLst>
          </p:cNvPr>
          <p:cNvSpPr txBox="1"/>
          <p:nvPr/>
        </p:nvSpPr>
        <p:spPr>
          <a:xfrm>
            <a:off x="-941111" y="37540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0">
              <a:buNone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Bertrand Russell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0C0035-D2B0-AE1C-05D1-4781C293B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89" y="928218"/>
            <a:ext cx="3572374" cy="543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981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CACEF41-A809-C1D8-29FE-14399A462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997" y="1649263"/>
            <a:ext cx="5127171" cy="512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69E56D-EAE0-F696-773A-8A277C0731BF}"/>
              </a:ext>
            </a:extLst>
          </p:cNvPr>
          <p:cNvSpPr txBox="1"/>
          <p:nvPr/>
        </p:nvSpPr>
        <p:spPr>
          <a:xfrm>
            <a:off x="5021942" y="5980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Walter Pitts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2276970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8B4C35-8CD5-8A4F-28DA-90921AFDC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516" y="255075"/>
            <a:ext cx="3591426" cy="52966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36B587-43BA-D332-8438-B3ACA3C6CA4A}"/>
              </a:ext>
            </a:extLst>
          </p:cNvPr>
          <p:cNvSpPr txBox="1"/>
          <p:nvPr/>
        </p:nvSpPr>
        <p:spPr>
          <a:xfrm>
            <a:off x="1026456" y="908262"/>
            <a:ext cx="60960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en-US" sz="2800" dirty="0"/>
              <a:t>Psychologist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en-US" sz="2800" dirty="0"/>
              <a:t>Psychiatrist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en-US" sz="2800" dirty="0"/>
              <a:t>Neurophysiologist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en-US" sz="2800" dirty="0"/>
              <a:t>Doctor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en-US" sz="2800" dirty="0"/>
              <a:t>Neurosurgeon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en-US" sz="2800" dirty="0"/>
              <a:t>Philosopher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en-US" sz="2800" dirty="0"/>
              <a:t>Teacher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en-US" sz="2800" dirty="0"/>
              <a:t>Poet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en-US" sz="2800" dirty="0"/>
              <a:t>Engineer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en-US" sz="2800" dirty="0"/>
              <a:t>Mathematician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en-US" sz="2800" dirty="0"/>
              <a:t>University Professor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6D746A-5815-162F-D09D-B8ED791CC24C}"/>
              </a:ext>
            </a:extLst>
          </p:cNvPr>
          <p:cNvSpPr txBox="1"/>
          <p:nvPr/>
        </p:nvSpPr>
        <p:spPr>
          <a:xfrm>
            <a:off x="8781142" y="59683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Warren </a:t>
            </a:r>
            <a:r>
              <a:rPr lang="en-US" dirty="0" err="1"/>
              <a:t>Mcculloch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249362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789E099-9675-C737-E468-6B3ECA0968C6}"/>
              </a:ext>
            </a:extLst>
          </p:cNvPr>
          <p:cNvGrpSpPr/>
          <p:nvPr/>
        </p:nvGrpSpPr>
        <p:grpSpPr>
          <a:xfrm>
            <a:off x="159657" y="3429000"/>
            <a:ext cx="11742057" cy="605972"/>
            <a:chOff x="159657" y="3429000"/>
            <a:chExt cx="11742057" cy="605972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5BAAD7E0-6D2C-EEF3-91C6-924E29121E5C}"/>
                </a:ext>
              </a:extLst>
            </p:cNvPr>
            <p:cNvCxnSpPr/>
            <p:nvPr/>
          </p:nvCxnSpPr>
          <p:spPr>
            <a:xfrm>
              <a:off x="290285" y="4034972"/>
              <a:ext cx="11611429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AD67CE-F953-AC09-D9A4-B5A21103DD23}"/>
                </a:ext>
              </a:extLst>
            </p:cNvPr>
            <p:cNvSpPr txBox="1"/>
            <p:nvPr/>
          </p:nvSpPr>
          <p:spPr>
            <a:xfrm>
              <a:off x="159657" y="3429000"/>
              <a:ext cx="1720344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/>
                <a:t>1943 </a:t>
              </a:r>
              <a:r>
                <a:rPr lang="en-US" dirty="0">
                  <a:solidFill>
                    <a:srgbClr val="CCFF33"/>
                  </a:solidFill>
                </a:rPr>
                <a:t>Beginnings</a:t>
              </a:r>
              <a:endParaRPr lang="ar-JO" dirty="0">
                <a:solidFill>
                  <a:srgbClr val="CCFF33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E7DB32E-B682-933B-2720-6565ED65CE32}"/>
              </a:ext>
            </a:extLst>
          </p:cNvPr>
          <p:cNvGrpSpPr/>
          <p:nvPr/>
        </p:nvGrpSpPr>
        <p:grpSpPr>
          <a:xfrm>
            <a:off x="9659256" y="3429000"/>
            <a:ext cx="2351112" cy="369332"/>
            <a:chOff x="9659256" y="3429000"/>
            <a:chExt cx="2351112" cy="36933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C91A956-3A3D-EDE9-FBE6-C51E0520A82C}"/>
                </a:ext>
              </a:extLst>
            </p:cNvPr>
            <p:cNvSpPr txBox="1"/>
            <p:nvPr/>
          </p:nvSpPr>
          <p:spPr>
            <a:xfrm>
              <a:off x="9659256" y="3429000"/>
              <a:ext cx="652743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dirty="0"/>
                <a:t>2012</a:t>
              </a:r>
              <a:endParaRPr lang="ar-JO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25D0FC-F1E5-88E3-EB62-15D1A5A0800A}"/>
                </a:ext>
              </a:extLst>
            </p:cNvPr>
            <p:cNvSpPr txBox="1"/>
            <p:nvPr/>
          </p:nvSpPr>
          <p:spPr>
            <a:xfrm>
              <a:off x="10311999" y="3429000"/>
              <a:ext cx="1130631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dirty="0">
                  <a:solidFill>
                    <a:srgbClr val="CCFF33"/>
                  </a:solidFill>
                </a:rPr>
                <a:t>Narrow AI</a:t>
              </a:r>
              <a:endParaRPr lang="ar-JO" dirty="0">
                <a:solidFill>
                  <a:srgbClr val="CCFF33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9FD6B5-8D6D-53CD-E2AB-6566FDB86398}"/>
                </a:ext>
              </a:extLst>
            </p:cNvPr>
            <p:cNvSpPr txBox="1"/>
            <p:nvPr/>
          </p:nvSpPr>
          <p:spPr>
            <a:xfrm>
              <a:off x="11357625" y="3429000"/>
              <a:ext cx="652743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dirty="0"/>
                <a:t>2022</a:t>
              </a:r>
              <a:endParaRPr lang="ar-JO" dirty="0"/>
            </a:p>
          </p:txBody>
        </p:sp>
      </p:grpSp>
    </p:spTree>
    <p:extLst>
      <p:ext uri="{BB962C8B-B14F-4D97-AF65-F5344CB8AC3E}">
        <p14:creationId xmlns:p14="http://schemas.microsoft.com/office/powerpoint/2010/main" val="360349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3EACA9-46A0-EBCC-F3F7-A3ECC4EE7608}"/>
              </a:ext>
            </a:extLst>
          </p:cNvPr>
          <p:cNvSpPr txBox="1"/>
          <p:nvPr/>
        </p:nvSpPr>
        <p:spPr>
          <a:xfrm>
            <a:off x="5224607" y="2921168"/>
            <a:ext cx="1742785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6000" dirty="0"/>
              <a:t>2023</a:t>
            </a:r>
            <a:endParaRPr lang="ar-JO" sz="6000" dirty="0"/>
          </a:p>
        </p:txBody>
      </p:sp>
    </p:spTree>
    <p:extLst>
      <p:ext uri="{BB962C8B-B14F-4D97-AF65-F5344CB8AC3E}">
        <p14:creationId xmlns:p14="http://schemas.microsoft.com/office/powerpoint/2010/main" val="3248652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The Drawbacks of ChatGPT for Production Conversational AI Systems">
            <a:extLst>
              <a:ext uri="{FF2B5EF4-FFF2-40B4-BE49-F238E27FC236}">
                <a16:creationId xmlns:a16="http://schemas.microsoft.com/office/drawing/2014/main" id="{A787D9CB-613E-E4FD-974E-367CAEC93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747713"/>
            <a:ext cx="9525000" cy="536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828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87" name="Rectangle 2048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9" name="Rectangle 2048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1" name="Rectangle 2049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3" name="Rectangle 2049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 descr="Midjourney: The Best AI Art - Vertex Mode">
            <a:extLst>
              <a:ext uri="{FF2B5EF4-FFF2-40B4-BE49-F238E27FC236}">
                <a16:creationId xmlns:a16="http://schemas.microsoft.com/office/drawing/2014/main" id="{95135E77-0323-3EA1-AB7A-CF5A75C12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3" r="916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224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336D07-0CAF-FFBD-C5F7-D8C8FDCF120E}"/>
              </a:ext>
            </a:extLst>
          </p:cNvPr>
          <p:cNvSpPr txBox="1"/>
          <p:nvPr/>
        </p:nvSpPr>
        <p:spPr>
          <a:xfrm>
            <a:off x="3048000" y="241300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</a:rPr>
              <a:t>A Jordanian Mona Lisa</a:t>
            </a:r>
            <a:endParaRPr lang="en-US" sz="2400" b="1" dirty="0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152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A8ECA458-A0A6-BC61-77D4-629B80D1D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771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336D07-0CAF-FFBD-C5F7-D8C8FDCF120E}"/>
              </a:ext>
            </a:extLst>
          </p:cNvPr>
          <p:cNvSpPr txBox="1"/>
          <p:nvPr/>
        </p:nvSpPr>
        <p:spPr>
          <a:xfrm>
            <a:off x="1726161" y="2683588"/>
            <a:ext cx="90973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</a:rPr>
              <a:t>A Painting of Petra following Van Gough Starry Night Style</a:t>
            </a:r>
          </a:p>
        </p:txBody>
      </p:sp>
    </p:spTree>
    <p:extLst>
      <p:ext uri="{BB962C8B-B14F-4D97-AF65-F5344CB8AC3E}">
        <p14:creationId xmlns:p14="http://schemas.microsoft.com/office/powerpoint/2010/main" val="531476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48C400CF-B266-BC09-EDB1-90E01C557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410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907FEF69-C9EB-8EE9-CAF6-04810551A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528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336D07-0CAF-FFBD-C5F7-D8C8FDCF120E}"/>
              </a:ext>
            </a:extLst>
          </p:cNvPr>
          <p:cNvSpPr txBox="1"/>
          <p:nvPr/>
        </p:nvSpPr>
        <p:spPr>
          <a:xfrm>
            <a:off x="1726161" y="2683588"/>
            <a:ext cx="90973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</a:rPr>
              <a:t>A Landing Page to Sell Nike Shoes</a:t>
            </a:r>
          </a:p>
        </p:txBody>
      </p:sp>
    </p:spTree>
    <p:extLst>
      <p:ext uri="{BB962C8B-B14F-4D97-AF65-F5344CB8AC3E}">
        <p14:creationId xmlns:p14="http://schemas.microsoft.com/office/powerpoint/2010/main" val="3363867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D8C865E4-D323-2CC9-501E-08B32808E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132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age">
            <a:extLst>
              <a:ext uri="{FF2B5EF4-FFF2-40B4-BE49-F238E27FC236}">
                <a16:creationId xmlns:a16="http://schemas.microsoft.com/office/drawing/2014/main" id="{80BBBC74-768B-F435-92DD-76AB38906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61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336D07-0CAF-FFBD-C5F7-D8C8FDCF120E}"/>
              </a:ext>
            </a:extLst>
          </p:cNvPr>
          <p:cNvSpPr txBox="1"/>
          <p:nvPr/>
        </p:nvSpPr>
        <p:spPr>
          <a:xfrm>
            <a:off x="1726161" y="2683588"/>
            <a:ext cx="90973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</a:rPr>
              <a:t>A Man Sitting on his Desk, Smiling &amp; Facing the Camera</a:t>
            </a:r>
          </a:p>
        </p:txBody>
      </p:sp>
    </p:spTree>
    <p:extLst>
      <p:ext uri="{BB962C8B-B14F-4D97-AF65-F5344CB8AC3E}">
        <p14:creationId xmlns:p14="http://schemas.microsoft.com/office/powerpoint/2010/main" val="8696696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67347338-F7A7-63E8-7713-5179B4A3E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9213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7408EB-FA9D-31A3-BE27-4F15A9000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8563"/>
            <a:ext cx="12192000" cy="542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2873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D3C5FC-D407-517C-9292-8CE0A2A14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967" y="1299865"/>
            <a:ext cx="8526065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624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58D96E-18A7-989B-E35D-5C18ED6B7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9" y="130626"/>
            <a:ext cx="12192000" cy="671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964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uno AI - What is it? How does it work? | ListedAI">
            <a:extLst>
              <a:ext uri="{FF2B5EF4-FFF2-40B4-BE49-F238E27FC236}">
                <a16:creationId xmlns:a16="http://schemas.microsoft.com/office/drawing/2014/main" id="{92569D8B-EDA9-DBE1-977A-B54647809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5713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9DEB52-5A97-21E5-7417-A273F3C2F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572" y="2304893"/>
            <a:ext cx="8992855" cy="224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5479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Freeform: Shape 13318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314" name="Picture 2" descr="RunwayML : Bringing Machine Learning(ML) to Creators of All Disciplines –  Traceitlab">
            <a:extLst>
              <a:ext uri="{FF2B5EF4-FFF2-40B4-BE49-F238E27FC236}">
                <a16:creationId xmlns:a16="http://schemas.microsoft.com/office/drawing/2014/main" id="{98644AD5-CBA4-2A87-1EC9-DCF2471371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" r="-2" b="-2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159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8F03FD-80F0-3D06-46C8-A079CCCC5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6129"/>
            <a:ext cx="12192000" cy="618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679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BF58A-8A5E-0E28-2A75-394FD36B3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C5348B-187F-7807-85DE-38CDB792B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oogle Shape;66;p1">
            <a:extLst>
              <a:ext uri="{FF2B5EF4-FFF2-40B4-BE49-F238E27FC236}">
                <a16:creationId xmlns:a16="http://schemas.microsoft.com/office/drawing/2014/main" id="{6B94CDF5-CA17-1A35-DA18-4FB03D2FA58B}"/>
              </a:ext>
            </a:extLst>
          </p:cNvPr>
          <p:cNvSpPr/>
          <p:nvPr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18C6B">
                  <a:alpha val="0"/>
                </a:srgbClr>
              </a:gs>
              <a:gs pos="75000">
                <a:srgbClr val="012519"/>
              </a:gs>
              <a:gs pos="100000">
                <a:srgbClr val="012519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endParaRPr sz="1600" kern="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4DDC79-A8DC-1E0C-4A09-F12F6EEFF3A1}"/>
              </a:ext>
            </a:extLst>
          </p:cNvPr>
          <p:cNvSpPr txBox="1"/>
          <p:nvPr/>
        </p:nvSpPr>
        <p:spPr>
          <a:xfrm>
            <a:off x="3939521" y="2538944"/>
            <a:ext cx="7830572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6400" b="1" kern="0" baseline="-25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AI Capabilities</a:t>
            </a:r>
          </a:p>
        </p:txBody>
      </p:sp>
    </p:spTree>
    <p:extLst>
      <p:ext uri="{BB962C8B-B14F-4D97-AF65-F5344CB8AC3E}">
        <p14:creationId xmlns:p14="http://schemas.microsoft.com/office/powerpoint/2010/main" val="196080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0" name="Google Shape;66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18C6B">
                  <a:alpha val="0"/>
                </a:srgbClr>
              </a:gs>
              <a:gs pos="75000">
                <a:srgbClr val="012519"/>
              </a:gs>
              <a:gs pos="100000">
                <a:srgbClr val="012519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endParaRPr sz="1600" kern="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3079" y="3047084"/>
            <a:ext cx="8117736" cy="383390"/>
          </a:xfrm>
          <a:prstGeom prst="rect">
            <a:avLst/>
          </a:prstGeom>
          <a:noFill/>
        </p:spPr>
        <p:txBody>
          <a:bodyPr wrap="square" lIns="135843" tIns="67921" rIns="135843" bIns="67921" rtlCol="0">
            <a:spAutoFit/>
          </a:bodyPr>
          <a:lstStyle/>
          <a:p>
            <a:pPr defTabSz="1219170">
              <a:defRPr/>
            </a:pPr>
            <a:r>
              <a:rPr lang="en-US" sz="1600">
                <a:solidFill>
                  <a:prstClr val="white"/>
                </a:solidFill>
                <a:latin typeface="Arirl"/>
                <a:cs typeface="Arial"/>
                <a:sym typeface="Arial"/>
              </a:rPr>
              <a:t>Cognitive Powers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464789" y="1170921"/>
            <a:ext cx="2008897" cy="1838571"/>
            <a:chOff x="3272539" y="587925"/>
            <a:chExt cx="2548019" cy="2318930"/>
          </a:xfrm>
        </p:grpSpPr>
        <p:grpSp>
          <p:nvGrpSpPr>
            <p:cNvPr id="38" name="Group 37"/>
            <p:cNvGrpSpPr/>
            <p:nvPr/>
          </p:nvGrpSpPr>
          <p:grpSpPr>
            <a:xfrm>
              <a:off x="3712223" y="1267978"/>
              <a:ext cx="1641456" cy="1638877"/>
              <a:chOff x="3712223" y="1318752"/>
              <a:chExt cx="1641456" cy="1638877"/>
            </a:xfrm>
          </p:grpSpPr>
          <p:pic>
            <p:nvPicPr>
              <p:cNvPr id="73" name="Picture 7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12223" y="1318752"/>
                <a:ext cx="1641456" cy="1638877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A480EBE8-CCE7-44B1-83E5-3D6E5EA1CD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15903" y="1684961"/>
                <a:ext cx="634099" cy="1014669"/>
              </a:xfrm>
              <a:prstGeom prst="rect">
                <a:avLst/>
              </a:prstGeom>
            </p:spPr>
          </p:pic>
        </p:grpSp>
        <p:grpSp>
          <p:nvGrpSpPr>
            <p:cNvPr id="45" name="Group 44"/>
            <p:cNvGrpSpPr/>
            <p:nvPr/>
          </p:nvGrpSpPr>
          <p:grpSpPr>
            <a:xfrm>
              <a:off x="3272539" y="590802"/>
              <a:ext cx="471165" cy="471165"/>
              <a:chOff x="1337636" y="2560383"/>
              <a:chExt cx="1110981" cy="1110981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1337636" y="2560383"/>
                <a:ext cx="1110981" cy="1110981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2400">
                  <a:solidFill>
                    <a:prstClr val="white"/>
                  </a:solidFill>
                  <a:latin typeface="Calibri"/>
                  <a:sym typeface="Arial"/>
                </a:endParaRPr>
              </a:p>
            </p:txBody>
          </p:sp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57721" y="2868343"/>
                <a:ext cx="495059" cy="495059"/>
              </a:xfrm>
              <a:prstGeom prst="rect">
                <a:avLst/>
              </a:prstGeom>
            </p:spPr>
          </p:pic>
        </p:grpSp>
        <p:grpSp>
          <p:nvGrpSpPr>
            <p:cNvPr id="7" name="Group 6"/>
            <p:cNvGrpSpPr/>
            <p:nvPr/>
          </p:nvGrpSpPr>
          <p:grpSpPr>
            <a:xfrm>
              <a:off x="3793213" y="599757"/>
              <a:ext cx="471165" cy="471164"/>
              <a:chOff x="1495918" y="1161675"/>
              <a:chExt cx="1344287" cy="1344286"/>
            </a:xfrm>
          </p:grpSpPr>
          <p:sp>
            <p:nvSpPr>
              <p:cNvPr id="53" name="Oval 52"/>
              <p:cNvSpPr/>
              <p:nvPr/>
            </p:nvSpPr>
            <p:spPr>
              <a:xfrm>
                <a:off x="1495918" y="1161675"/>
                <a:ext cx="1344287" cy="1344286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2400">
                  <a:solidFill>
                    <a:prstClr val="white"/>
                  </a:solidFill>
                  <a:latin typeface="Calibri"/>
                  <a:sym typeface="Arial"/>
                </a:endParaRPr>
              </a:p>
            </p:txBody>
          </p:sp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3221" y="1534306"/>
                <a:ext cx="599022" cy="599021"/>
              </a:xfrm>
              <a:prstGeom prst="rect">
                <a:avLst/>
              </a:prstGeom>
            </p:spPr>
          </p:pic>
        </p:grpSp>
        <p:grpSp>
          <p:nvGrpSpPr>
            <p:cNvPr id="9" name="Group 8"/>
            <p:cNvGrpSpPr/>
            <p:nvPr/>
          </p:nvGrpSpPr>
          <p:grpSpPr>
            <a:xfrm>
              <a:off x="4830244" y="599408"/>
              <a:ext cx="471165" cy="471165"/>
              <a:chOff x="5218000" y="576539"/>
              <a:chExt cx="834697" cy="834696"/>
            </a:xfrm>
          </p:grpSpPr>
          <p:sp>
            <p:nvSpPr>
              <p:cNvPr id="57" name="Oval 56"/>
              <p:cNvSpPr/>
              <p:nvPr/>
            </p:nvSpPr>
            <p:spPr>
              <a:xfrm>
                <a:off x="5218000" y="576539"/>
                <a:ext cx="834697" cy="834696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2400">
                  <a:solidFill>
                    <a:prstClr val="white"/>
                  </a:solidFill>
                  <a:latin typeface="Calibri"/>
                  <a:sym typeface="Arial"/>
                </a:endParaRPr>
              </a:p>
            </p:txBody>
          </p:sp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58484" y="807914"/>
                <a:ext cx="371945" cy="371945"/>
              </a:xfrm>
              <a:prstGeom prst="rect">
                <a:avLst/>
              </a:prstGeom>
            </p:spPr>
          </p:pic>
        </p:grpSp>
        <p:grpSp>
          <p:nvGrpSpPr>
            <p:cNvPr id="12" name="Group 11"/>
            <p:cNvGrpSpPr/>
            <p:nvPr/>
          </p:nvGrpSpPr>
          <p:grpSpPr>
            <a:xfrm>
              <a:off x="5349393" y="587925"/>
              <a:ext cx="471165" cy="471165"/>
              <a:chOff x="6168284" y="2019972"/>
              <a:chExt cx="1222080" cy="1222079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6168284" y="2019972"/>
                <a:ext cx="1222080" cy="1222079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2400">
                  <a:solidFill>
                    <a:prstClr val="white"/>
                  </a:solidFill>
                  <a:latin typeface="Calibri"/>
                  <a:sym typeface="Arial"/>
                </a:endParaRPr>
              </a:p>
            </p:txBody>
          </p:sp>
          <p:pic>
            <p:nvPicPr>
              <p:cNvPr id="63" name="Picture 6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20377" y="2358728"/>
                <a:ext cx="544565" cy="544565"/>
              </a:xfrm>
              <a:prstGeom prst="rect">
                <a:avLst/>
              </a:prstGeom>
            </p:spPr>
          </p:pic>
        </p:grpSp>
        <p:grpSp>
          <p:nvGrpSpPr>
            <p:cNvPr id="14" name="Group 13"/>
            <p:cNvGrpSpPr/>
            <p:nvPr/>
          </p:nvGrpSpPr>
          <p:grpSpPr>
            <a:xfrm>
              <a:off x="4311095" y="599408"/>
              <a:ext cx="471165" cy="471165"/>
              <a:chOff x="3513428" y="448577"/>
              <a:chExt cx="834697" cy="834696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3513428" y="448577"/>
                <a:ext cx="834697" cy="834696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2400">
                  <a:solidFill>
                    <a:prstClr val="white"/>
                  </a:solidFill>
                  <a:latin typeface="Calibri"/>
                  <a:sym typeface="Arial"/>
                </a:endParaRPr>
              </a:p>
            </p:txBody>
          </p:sp>
          <p:pic>
            <p:nvPicPr>
              <p:cNvPr id="67" name="Picture 66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53912" y="679952"/>
                <a:ext cx="371945" cy="371945"/>
              </a:xfrm>
              <a:prstGeom prst="rect">
                <a:avLst/>
              </a:prstGeom>
            </p:spPr>
          </p:pic>
        </p:grpSp>
        <p:grpSp>
          <p:nvGrpSpPr>
            <p:cNvPr id="17" name="Group 16"/>
            <p:cNvGrpSpPr/>
            <p:nvPr/>
          </p:nvGrpSpPr>
          <p:grpSpPr>
            <a:xfrm>
              <a:off x="3508121" y="1164865"/>
              <a:ext cx="2076854" cy="391026"/>
              <a:chOff x="3670869" y="1289640"/>
              <a:chExt cx="2076854" cy="748710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E2E14AEE-5399-402D-84ED-7130BE28FBFE}"/>
                  </a:ext>
                </a:extLst>
              </p:cNvPr>
              <p:cNvCxnSpPr/>
              <p:nvPr/>
            </p:nvCxnSpPr>
            <p:spPr>
              <a:xfrm>
                <a:off x="4191543" y="1289640"/>
                <a:ext cx="0" cy="367709"/>
              </a:xfrm>
              <a:prstGeom prst="line">
                <a:avLst/>
              </a:prstGeom>
              <a:ln w="3175" cap="rnd">
                <a:solidFill>
                  <a:srgbClr val="51BD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E96B0B86-C70F-46B0-A550-45AE96014643}"/>
                  </a:ext>
                </a:extLst>
              </p:cNvPr>
              <p:cNvCxnSpPr/>
              <p:nvPr/>
            </p:nvCxnSpPr>
            <p:spPr>
              <a:xfrm>
                <a:off x="4695701" y="1299581"/>
                <a:ext cx="0" cy="367709"/>
              </a:xfrm>
              <a:prstGeom prst="line">
                <a:avLst/>
              </a:prstGeom>
              <a:ln w="3175" cap="rnd">
                <a:solidFill>
                  <a:srgbClr val="51BD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39C1EC24-9E9C-4DAF-84AA-7032CA10B70D}"/>
                  </a:ext>
                </a:extLst>
              </p:cNvPr>
              <p:cNvCxnSpPr/>
              <p:nvPr/>
            </p:nvCxnSpPr>
            <p:spPr>
              <a:xfrm>
                <a:off x="5234939" y="1289641"/>
                <a:ext cx="0" cy="367709"/>
              </a:xfrm>
              <a:prstGeom prst="line">
                <a:avLst/>
              </a:prstGeom>
              <a:ln w="3175" cap="rnd">
                <a:solidFill>
                  <a:srgbClr val="51BD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20E05D37-1BBC-4E96-8281-D3E5AF288B05}"/>
                  </a:ext>
                </a:extLst>
              </p:cNvPr>
              <p:cNvCxnSpPr/>
              <p:nvPr/>
            </p:nvCxnSpPr>
            <p:spPr>
              <a:xfrm>
                <a:off x="3670869" y="1657350"/>
                <a:ext cx="2076854" cy="0"/>
              </a:xfrm>
              <a:prstGeom prst="line">
                <a:avLst/>
              </a:prstGeom>
              <a:ln w="3175" cap="rnd">
                <a:solidFill>
                  <a:srgbClr val="51BD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C462163F-8403-4F38-BDB7-587637523389}"/>
                  </a:ext>
                </a:extLst>
              </p:cNvPr>
              <p:cNvCxnSpPr/>
              <p:nvPr/>
            </p:nvCxnSpPr>
            <p:spPr>
              <a:xfrm>
                <a:off x="4695701" y="1657350"/>
                <a:ext cx="0" cy="381000"/>
              </a:xfrm>
              <a:prstGeom prst="line">
                <a:avLst/>
              </a:prstGeom>
              <a:ln w="3175" cap="rnd">
                <a:solidFill>
                  <a:srgbClr val="51BD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BB7B9AAB-DBC6-4ECB-B2FD-DE5C917F757B}"/>
                  </a:ext>
                </a:extLst>
              </p:cNvPr>
              <p:cNvCxnSpPr/>
              <p:nvPr/>
            </p:nvCxnSpPr>
            <p:spPr>
              <a:xfrm>
                <a:off x="3670869" y="1289641"/>
                <a:ext cx="0" cy="367709"/>
              </a:xfrm>
              <a:prstGeom prst="line">
                <a:avLst/>
              </a:prstGeom>
              <a:ln w="3175" cap="rnd">
                <a:solidFill>
                  <a:srgbClr val="51BD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BB7B9AAB-DBC6-4ECB-B2FD-DE5C917F757B}"/>
                  </a:ext>
                </a:extLst>
              </p:cNvPr>
              <p:cNvCxnSpPr/>
              <p:nvPr/>
            </p:nvCxnSpPr>
            <p:spPr>
              <a:xfrm>
                <a:off x="5747723" y="1289640"/>
                <a:ext cx="0" cy="367709"/>
              </a:xfrm>
              <a:prstGeom prst="line">
                <a:avLst/>
              </a:prstGeom>
              <a:ln w="3175" cap="rnd">
                <a:solidFill>
                  <a:srgbClr val="51BD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2" name="Diagram 1"/>
          <p:cNvGraphicFramePr/>
          <p:nvPr/>
        </p:nvGraphicFramePr>
        <p:xfrm>
          <a:off x="867504" y="3350503"/>
          <a:ext cx="10352869" cy="324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7" name="Subtitle 2"/>
          <p:cNvSpPr txBox="1">
            <a:spLocks/>
          </p:cNvSpPr>
          <p:nvPr/>
        </p:nvSpPr>
        <p:spPr>
          <a:xfrm>
            <a:off x="3668074" y="520456"/>
            <a:ext cx="4855855" cy="67431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9170">
              <a:spcBef>
                <a:spcPts val="1333"/>
              </a:spcBef>
              <a:buNone/>
              <a:defRPr/>
            </a:pPr>
            <a:r>
              <a:rPr lang="en-US" sz="2400" b="1" baseline="30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Artificial Intelligence for Better User Experience</a:t>
            </a:r>
          </a:p>
        </p:txBody>
      </p:sp>
    </p:spTree>
    <p:extLst>
      <p:ext uri="{BB962C8B-B14F-4D97-AF65-F5344CB8AC3E}">
        <p14:creationId xmlns:p14="http://schemas.microsoft.com/office/powerpoint/2010/main" val="402603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5 Questions Your Doctor Wishes You'd Ask">
            <a:extLst>
              <a:ext uri="{FF2B5EF4-FFF2-40B4-BE49-F238E27FC236}">
                <a16:creationId xmlns:a16="http://schemas.microsoft.com/office/drawing/2014/main" id="{358396BE-3667-E881-F684-9D2E2E850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44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0A7C69-246B-D508-D2D0-33651CB3A6AD}"/>
              </a:ext>
            </a:extLst>
          </p:cNvPr>
          <p:cNvSpPr txBox="1"/>
          <p:nvPr/>
        </p:nvSpPr>
        <p:spPr>
          <a:xfrm>
            <a:off x="4410652" y="142449"/>
            <a:ext cx="16979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D4C464-DCDA-1D3C-7119-316701E2B61E}"/>
              </a:ext>
            </a:extLst>
          </p:cNvPr>
          <p:cNvSpPr txBox="1"/>
          <p:nvPr/>
        </p:nvSpPr>
        <p:spPr>
          <a:xfrm>
            <a:off x="7070420" y="130629"/>
            <a:ext cx="61106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576F2D-770A-A214-D3A2-9514D052863B}"/>
              </a:ext>
            </a:extLst>
          </p:cNvPr>
          <p:cNvCxnSpPr/>
          <p:nvPr/>
        </p:nvCxnSpPr>
        <p:spPr>
          <a:xfrm>
            <a:off x="6589486" y="130629"/>
            <a:ext cx="0" cy="6727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9A31156-B34F-F75B-BDD4-7EC76AB68869}"/>
              </a:ext>
            </a:extLst>
          </p:cNvPr>
          <p:cNvSpPr txBox="1"/>
          <p:nvPr/>
        </p:nvSpPr>
        <p:spPr>
          <a:xfrm>
            <a:off x="203200" y="1219199"/>
            <a:ext cx="154343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Availability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54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0A7C69-246B-D508-D2D0-33651CB3A6AD}"/>
              </a:ext>
            </a:extLst>
          </p:cNvPr>
          <p:cNvSpPr txBox="1"/>
          <p:nvPr/>
        </p:nvSpPr>
        <p:spPr>
          <a:xfrm>
            <a:off x="4410652" y="142449"/>
            <a:ext cx="16979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D4C464-DCDA-1D3C-7119-316701E2B61E}"/>
              </a:ext>
            </a:extLst>
          </p:cNvPr>
          <p:cNvSpPr txBox="1"/>
          <p:nvPr/>
        </p:nvSpPr>
        <p:spPr>
          <a:xfrm>
            <a:off x="7070420" y="130629"/>
            <a:ext cx="61106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576F2D-770A-A214-D3A2-9514D052863B}"/>
              </a:ext>
            </a:extLst>
          </p:cNvPr>
          <p:cNvCxnSpPr/>
          <p:nvPr/>
        </p:nvCxnSpPr>
        <p:spPr>
          <a:xfrm>
            <a:off x="6589486" y="130629"/>
            <a:ext cx="0" cy="6727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9A31156-B34F-F75B-BDD4-7EC76AB68869}"/>
              </a:ext>
            </a:extLst>
          </p:cNvPr>
          <p:cNvSpPr txBox="1"/>
          <p:nvPr/>
        </p:nvSpPr>
        <p:spPr>
          <a:xfrm>
            <a:off x="203200" y="1219199"/>
            <a:ext cx="154343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Availability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1D26795-783A-DBE0-4783-B232B42130F9}"/>
              </a:ext>
            </a:extLst>
          </p:cNvPr>
          <p:cNvSpPr/>
          <p:nvPr/>
        </p:nvSpPr>
        <p:spPr>
          <a:xfrm>
            <a:off x="7199086" y="121919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70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0A7C69-246B-D508-D2D0-33651CB3A6AD}"/>
              </a:ext>
            </a:extLst>
          </p:cNvPr>
          <p:cNvSpPr txBox="1"/>
          <p:nvPr/>
        </p:nvSpPr>
        <p:spPr>
          <a:xfrm>
            <a:off x="4410652" y="142449"/>
            <a:ext cx="16979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D4C464-DCDA-1D3C-7119-316701E2B61E}"/>
              </a:ext>
            </a:extLst>
          </p:cNvPr>
          <p:cNvSpPr txBox="1"/>
          <p:nvPr/>
        </p:nvSpPr>
        <p:spPr>
          <a:xfrm>
            <a:off x="7070420" y="130629"/>
            <a:ext cx="61106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576F2D-770A-A214-D3A2-9514D052863B}"/>
              </a:ext>
            </a:extLst>
          </p:cNvPr>
          <p:cNvCxnSpPr/>
          <p:nvPr/>
        </p:nvCxnSpPr>
        <p:spPr>
          <a:xfrm>
            <a:off x="6589486" y="130629"/>
            <a:ext cx="0" cy="6727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9A31156-B34F-F75B-BDD4-7EC76AB68869}"/>
              </a:ext>
            </a:extLst>
          </p:cNvPr>
          <p:cNvSpPr txBox="1"/>
          <p:nvPr/>
        </p:nvSpPr>
        <p:spPr>
          <a:xfrm>
            <a:off x="203200" y="1219199"/>
            <a:ext cx="154343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Availability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1D26795-783A-DBE0-4783-B232B42130F9}"/>
              </a:ext>
            </a:extLst>
          </p:cNvPr>
          <p:cNvSpPr/>
          <p:nvPr/>
        </p:nvSpPr>
        <p:spPr>
          <a:xfrm>
            <a:off x="7199086" y="121919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E1D532-5924-C7A3-3720-D2F62C4A44D5}"/>
              </a:ext>
            </a:extLst>
          </p:cNvPr>
          <p:cNvSpPr txBox="1"/>
          <p:nvPr/>
        </p:nvSpPr>
        <p:spPr>
          <a:xfrm>
            <a:off x="203200" y="1923142"/>
            <a:ext cx="23828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with Patient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91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0A7C69-246B-D508-D2D0-33651CB3A6AD}"/>
              </a:ext>
            </a:extLst>
          </p:cNvPr>
          <p:cNvSpPr txBox="1"/>
          <p:nvPr/>
        </p:nvSpPr>
        <p:spPr>
          <a:xfrm>
            <a:off x="4410652" y="142449"/>
            <a:ext cx="16979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D4C464-DCDA-1D3C-7119-316701E2B61E}"/>
              </a:ext>
            </a:extLst>
          </p:cNvPr>
          <p:cNvSpPr txBox="1"/>
          <p:nvPr/>
        </p:nvSpPr>
        <p:spPr>
          <a:xfrm>
            <a:off x="7070420" y="130629"/>
            <a:ext cx="61106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576F2D-770A-A214-D3A2-9514D052863B}"/>
              </a:ext>
            </a:extLst>
          </p:cNvPr>
          <p:cNvCxnSpPr/>
          <p:nvPr/>
        </p:nvCxnSpPr>
        <p:spPr>
          <a:xfrm>
            <a:off x="6589486" y="130629"/>
            <a:ext cx="0" cy="6727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9A31156-B34F-F75B-BDD4-7EC76AB68869}"/>
              </a:ext>
            </a:extLst>
          </p:cNvPr>
          <p:cNvSpPr txBox="1"/>
          <p:nvPr/>
        </p:nvSpPr>
        <p:spPr>
          <a:xfrm>
            <a:off x="203200" y="1219199"/>
            <a:ext cx="154343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Availability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1D26795-783A-DBE0-4783-B232B42130F9}"/>
              </a:ext>
            </a:extLst>
          </p:cNvPr>
          <p:cNvSpPr/>
          <p:nvPr/>
        </p:nvSpPr>
        <p:spPr>
          <a:xfrm>
            <a:off x="7199086" y="121919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E1D532-5924-C7A3-3720-D2F62C4A44D5}"/>
              </a:ext>
            </a:extLst>
          </p:cNvPr>
          <p:cNvSpPr txBox="1"/>
          <p:nvPr/>
        </p:nvSpPr>
        <p:spPr>
          <a:xfrm>
            <a:off x="203200" y="1923142"/>
            <a:ext cx="23828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with Patient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E6AEECE-A6AE-6D40-1EEA-70BB60BC91F8}"/>
              </a:ext>
            </a:extLst>
          </p:cNvPr>
          <p:cNvSpPr/>
          <p:nvPr/>
        </p:nvSpPr>
        <p:spPr>
          <a:xfrm>
            <a:off x="7199086" y="189016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34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0A7C69-246B-D508-D2D0-33651CB3A6AD}"/>
              </a:ext>
            </a:extLst>
          </p:cNvPr>
          <p:cNvSpPr txBox="1"/>
          <p:nvPr/>
        </p:nvSpPr>
        <p:spPr>
          <a:xfrm>
            <a:off x="4410652" y="142449"/>
            <a:ext cx="16979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D4C464-DCDA-1D3C-7119-316701E2B61E}"/>
              </a:ext>
            </a:extLst>
          </p:cNvPr>
          <p:cNvSpPr txBox="1"/>
          <p:nvPr/>
        </p:nvSpPr>
        <p:spPr>
          <a:xfrm>
            <a:off x="7070420" y="130629"/>
            <a:ext cx="61106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576F2D-770A-A214-D3A2-9514D052863B}"/>
              </a:ext>
            </a:extLst>
          </p:cNvPr>
          <p:cNvCxnSpPr/>
          <p:nvPr/>
        </p:nvCxnSpPr>
        <p:spPr>
          <a:xfrm>
            <a:off x="6589486" y="130629"/>
            <a:ext cx="0" cy="6727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9A31156-B34F-F75B-BDD4-7EC76AB68869}"/>
              </a:ext>
            </a:extLst>
          </p:cNvPr>
          <p:cNvSpPr txBox="1"/>
          <p:nvPr/>
        </p:nvSpPr>
        <p:spPr>
          <a:xfrm>
            <a:off x="203200" y="1219199"/>
            <a:ext cx="154343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Availability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1D26795-783A-DBE0-4783-B232B42130F9}"/>
              </a:ext>
            </a:extLst>
          </p:cNvPr>
          <p:cNvSpPr/>
          <p:nvPr/>
        </p:nvSpPr>
        <p:spPr>
          <a:xfrm>
            <a:off x="7199086" y="121919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E1D532-5924-C7A3-3720-D2F62C4A44D5}"/>
              </a:ext>
            </a:extLst>
          </p:cNvPr>
          <p:cNvSpPr txBox="1"/>
          <p:nvPr/>
        </p:nvSpPr>
        <p:spPr>
          <a:xfrm>
            <a:off x="203200" y="1923142"/>
            <a:ext cx="23828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with Patient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E6AEECE-A6AE-6D40-1EEA-70BB60BC91F8}"/>
              </a:ext>
            </a:extLst>
          </p:cNvPr>
          <p:cNvSpPr/>
          <p:nvPr/>
        </p:nvSpPr>
        <p:spPr>
          <a:xfrm>
            <a:off x="7199086" y="189016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087E39-6550-E773-4454-547B1DE485E0}"/>
              </a:ext>
            </a:extLst>
          </p:cNvPr>
          <p:cNvSpPr txBox="1"/>
          <p:nvPr/>
        </p:nvSpPr>
        <p:spPr>
          <a:xfrm>
            <a:off x="203200" y="2627085"/>
            <a:ext cx="309180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 Medical History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26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0A7C69-246B-D508-D2D0-33651CB3A6AD}"/>
              </a:ext>
            </a:extLst>
          </p:cNvPr>
          <p:cNvSpPr txBox="1"/>
          <p:nvPr/>
        </p:nvSpPr>
        <p:spPr>
          <a:xfrm>
            <a:off x="4410652" y="142449"/>
            <a:ext cx="16979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D4C464-DCDA-1D3C-7119-316701E2B61E}"/>
              </a:ext>
            </a:extLst>
          </p:cNvPr>
          <p:cNvSpPr txBox="1"/>
          <p:nvPr/>
        </p:nvSpPr>
        <p:spPr>
          <a:xfrm>
            <a:off x="7070420" y="130629"/>
            <a:ext cx="61106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576F2D-770A-A214-D3A2-9514D052863B}"/>
              </a:ext>
            </a:extLst>
          </p:cNvPr>
          <p:cNvCxnSpPr/>
          <p:nvPr/>
        </p:nvCxnSpPr>
        <p:spPr>
          <a:xfrm>
            <a:off x="6589486" y="130629"/>
            <a:ext cx="0" cy="6727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9A31156-B34F-F75B-BDD4-7EC76AB68869}"/>
              </a:ext>
            </a:extLst>
          </p:cNvPr>
          <p:cNvSpPr txBox="1"/>
          <p:nvPr/>
        </p:nvSpPr>
        <p:spPr>
          <a:xfrm>
            <a:off x="203200" y="1219199"/>
            <a:ext cx="154343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Availability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1D26795-783A-DBE0-4783-B232B42130F9}"/>
              </a:ext>
            </a:extLst>
          </p:cNvPr>
          <p:cNvSpPr/>
          <p:nvPr/>
        </p:nvSpPr>
        <p:spPr>
          <a:xfrm>
            <a:off x="7199086" y="121919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E1D532-5924-C7A3-3720-D2F62C4A44D5}"/>
              </a:ext>
            </a:extLst>
          </p:cNvPr>
          <p:cNvSpPr txBox="1"/>
          <p:nvPr/>
        </p:nvSpPr>
        <p:spPr>
          <a:xfrm>
            <a:off x="203200" y="1923142"/>
            <a:ext cx="23828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with Patient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E6AEECE-A6AE-6D40-1EEA-70BB60BC91F8}"/>
              </a:ext>
            </a:extLst>
          </p:cNvPr>
          <p:cNvSpPr/>
          <p:nvPr/>
        </p:nvSpPr>
        <p:spPr>
          <a:xfrm>
            <a:off x="7199086" y="189016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087E39-6550-E773-4454-547B1DE485E0}"/>
              </a:ext>
            </a:extLst>
          </p:cNvPr>
          <p:cNvSpPr txBox="1"/>
          <p:nvPr/>
        </p:nvSpPr>
        <p:spPr>
          <a:xfrm>
            <a:off x="203200" y="2627085"/>
            <a:ext cx="309180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 Medical History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82B5E9-097B-68B7-62F1-9DA1214C0361}"/>
              </a:ext>
            </a:extLst>
          </p:cNvPr>
          <p:cNvSpPr/>
          <p:nvPr/>
        </p:nvSpPr>
        <p:spPr>
          <a:xfrm>
            <a:off x="7199086" y="2522060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33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0A7C69-246B-D508-D2D0-33651CB3A6AD}"/>
              </a:ext>
            </a:extLst>
          </p:cNvPr>
          <p:cNvSpPr txBox="1"/>
          <p:nvPr/>
        </p:nvSpPr>
        <p:spPr>
          <a:xfrm>
            <a:off x="4410652" y="142449"/>
            <a:ext cx="16979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D4C464-DCDA-1D3C-7119-316701E2B61E}"/>
              </a:ext>
            </a:extLst>
          </p:cNvPr>
          <p:cNvSpPr txBox="1"/>
          <p:nvPr/>
        </p:nvSpPr>
        <p:spPr>
          <a:xfrm>
            <a:off x="7070420" y="130629"/>
            <a:ext cx="61106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576F2D-770A-A214-D3A2-9514D052863B}"/>
              </a:ext>
            </a:extLst>
          </p:cNvPr>
          <p:cNvCxnSpPr/>
          <p:nvPr/>
        </p:nvCxnSpPr>
        <p:spPr>
          <a:xfrm>
            <a:off x="6589486" y="130629"/>
            <a:ext cx="0" cy="6727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9A31156-B34F-F75B-BDD4-7EC76AB68869}"/>
              </a:ext>
            </a:extLst>
          </p:cNvPr>
          <p:cNvSpPr txBox="1"/>
          <p:nvPr/>
        </p:nvSpPr>
        <p:spPr>
          <a:xfrm>
            <a:off x="203200" y="1219199"/>
            <a:ext cx="154343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Availability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1D26795-783A-DBE0-4783-B232B42130F9}"/>
              </a:ext>
            </a:extLst>
          </p:cNvPr>
          <p:cNvSpPr/>
          <p:nvPr/>
        </p:nvSpPr>
        <p:spPr>
          <a:xfrm>
            <a:off x="7199086" y="121919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E1D532-5924-C7A3-3720-D2F62C4A44D5}"/>
              </a:ext>
            </a:extLst>
          </p:cNvPr>
          <p:cNvSpPr txBox="1"/>
          <p:nvPr/>
        </p:nvSpPr>
        <p:spPr>
          <a:xfrm>
            <a:off x="203200" y="1923142"/>
            <a:ext cx="23828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with Patient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E6AEECE-A6AE-6D40-1EEA-70BB60BC91F8}"/>
              </a:ext>
            </a:extLst>
          </p:cNvPr>
          <p:cNvSpPr/>
          <p:nvPr/>
        </p:nvSpPr>
        <p:spPr>
          <a:xfrm>
            <a:off x="7199086" y="189016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087E39-6550-E773-4454-547B1DE485E0}"/>
              </a:ext>
            </a:extLst>
          </p:cNvPr>
          <p:cNvSpPr txBox="1"/>
          <p:nvPr/>
        </p:nvSpPr>
        <p:spPr>
          <a:xfrm>
            <a:off x="203200" y="2627085"/>
            <a:ext cx="309180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 Medical History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82B5E9-097B-68B7-62F1-9DA1214C0361}"/>
              </a:ext>
            </a:extLst>
          </p:cNvPr>
          <p:cNvSpPr/>
          <p:nvPr/>
        </p:nvSpPr>
        <p:spPr>
          <a:xfrm>
            <a:off x="7199086" y="2522060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2D52F-0F03-FE00-EBF1-C5018AD1A9C0}"/>
              </a:ext>
            </a:extLst>
          </p:cNvPr>
          <p:cNvSpPr txBox="1"/>
          <p:nvPr/>
        </p:nvSpPr>
        <p:spPr>
          <a:xfrm>
            <a:off x="200732" y="3263481"/>
            <a:ext cx="50470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Diagnostic Against all Possible Diseases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0A7C69-246B-D508-D2D0-33651CB3A6AD}"/>
              </a:ext>
            </a:extLst>
          </p:cNvPr>
          <p:cNvSpPr txBox="1"/>
          <p:nvPr/>
        </p:nvSpPr>
        <p:spPr>
          <a:xfrm>
            <a:off x="4410652" y="142449"/>
            <a:ext cx="16979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D4C464-DCDA-1D3C-7119-316701E2B61E}"/>
              </a:ext>
            </a:extLst>
          </p:cNvPr>
          <p:cNvSpPr txBox="1"/>
          <p:nvPr/>
        </p:nvSpPr>
        <p:spPr>
          <a:xfrm>
            <a:off x="7070420" y="130629"/>
            <a:ext cx="61106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576F2D-770A-A214-D3A2-9514D052863B}"/>
              </a:ext>
            </a:extLst>
          </p:cNvPr>
          <p:cNvCxnSpPr/>
          <p:nvPr/>
        </p:nvCxnSpPr>
        <p:spPr>
          <a:xfrm>
            <a:off x="6589486" y="130629"/>
            <a:ext cx="0" cy="6727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9A31156-B34F-F75B-BDD4-7EC76AB68869}"/>
              </a:ext>
            </a:extLst>
          </p:cNvPr>
          <p:cNvSpPr txBox="1"/>
          <p:nvPr/>
        </p:nvSpPr>
        <p:spPr>
          <a:xfrm>
            <a:off x="203200" y="1219199"/>
            <a:ext cx="154343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Availability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1D26795-783A-DBE0-4783-B232B42130F9}"/>
              </a:ext>
            </a:extLst>
          </p:cNvPr>
          <p:cNvSpPr/>
          <p:nvPr/>
        </p:nvSpPr>
        <p:spPr>
          <a:xfrm>
            <a:off x="7199086" y="121919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E1D532-5924-C7A3-3720-D2F62C4A44D5}"/>
              </a:ext>
            </a:extLst>
          </p:cNvPr>
          <p:cNvSpPr txBox="1"/>
          <p:nvPr/>
        </p:nvSpPr>
        <p:spPr>
          <a:xfrm>
            <a:off x="203200" y="1923142"/>
            <a:ext cx="23828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with Patient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E6AEECE-A6AE-6D40-1EEA-70BB60BC91F8}"/>
              </a:ext>
            </a:extLst>
          </p:cNvPr>
          <p:cNvSpPr/>
          <p:nvPr/>
        </p:nvSpPr>
        <p:spPr>
          <a:xfrm>
            <a:off x="7199086" y="189016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087E39-6550-E773-4454-547B1DE485E0}"/>
              </a:ext>
            </a:extLst>
          </p:cNvPr>
          <p:cNvSpPr txBox="1"/>
          <p:nvPr/>
        </p:nvSpPr>
        <p:spPr>
          <a:xfrm>
            <a:off x="203200" y="2627085"/>
            <a:ext cx="309180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 Medical History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82B5E9-097B-68B7-62F1-9DA1214C0361}"/>
              </a:ext>
            </a:extLst>
          </p:cNvPr>
          <p:cNvSpPr/>
          <p:nvPr/>
        </p:nvSpPr>
        <p:spPr>
          <a:xfrm>
            <a:off x="7199086" y="2522060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2D52F-0F03-FE00-EBF1-C5018AD1A9C0}"/>
              </a:ext>
            </a:extLst>
          </p:cNvPr>
          <p:cNvSpPr txBox="1"/>
          <p:nvPr/>
        </p:nvSpPr>
        <p:spPr>
          <a:xfrm>
            <a:off x="200732" y="3263481"/>
            <a:ext cx="50470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Diagnostic Against all Possible Diseases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78C54B3-3F72-1EC3-D1FE-355CB28C9384}"/>
              </a:ext>
            </a:extLst>
          </p:cNvPr>
          <p:cNvSpPr/>
          <p:nvPr/>
        </p:nvSpPr>
        <p:spPr>
          <a:xfrm>
            <a:off x="7199086" y="3138714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7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0A7C69-246B-D508-D2D0-33651CB3A6AD}"/>
              </a:ext>
            </a:extLst>
          </p:cNvPr>
          <p:cNvSpPr txBox="1"/>
          <p:nvPr/>
        </p:nvSpPr>
        <p:spPr>
          <a:xfrm>
            <a:off x="4410652" y="142449"/>
            <a:ext cx="16979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D4C464-DCDA-1D3C-7119-316701E2B61E}"/>
              </a:ext>
            </a:extLst>
          </p:cNvPr>
          <p:cNvSpPr txBox="1"/>
          <p:nvPr/>
        </p:nvSpPr>
        <p:spPr>
          <a:xfrm>
            <a:off x="7070420" y="130629"/>
            <a:ext cx="61106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576F2D-770A-A214-D3A2-9514D052863B}"/>
              </a:ext>
            </a:extLst>
          </p:cNvPr>
          <p:cNvCxnSpPr/>
          <p:nvPr/>
        </p:nvCxnSpPr>
        <p:spPr>
          <a:xfrm>
            <a:off x="6589486" y="130629"/>
            <a:ext cx="0" cy="6727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9A31156-B34F-F75B-BDD4-7EC76AB68869}"/>
              </a:ext>
            </a:extLst>
          </p:cNvPr>
          <p:cNvSpPr txBox="1"/>
          <p:nvPr/>
        </p:nvSpPr>
        <p:spPr>
          <a:xfrm>
            <a:off x="203200" y="1219199"/>
            <a:ext cx="154343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Availability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1D26795-783A-DBE0-4783-B232B42130F9}"/>
              </a:ext>
            </a:extLst>
          </p:cNvPr>
          <p:cNvSpPr/>
          <p:nvPr/>
        </p:nvSpPr>
        <p:spPr>
          <a:xfrm>
            <a:off x="7199086" y="121919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E1D532-5924-C7A3-3720-D2F62C4A44D5}"/>
              </a:ext>
            </a:extLst>
          </p:cNvPr>
          <p:cNvSpPr txBox="1"/>
          <p:nvPr/>
        </p:nvSpPr>
        <p:spPr>
          <a:xfrm>
            <a:off x="203200" y="1923142"/>
            <a:ext cx="23828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with Patient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E6AEECE-A6AE-6D40-1EEA-70BB60BC91F8}"/>
              </a:ext>
            </a:extLst>
          </p:cNvPr>
          <p:cNvSpPr/>
          <p:nvPr/>
        </p:nvSpPr>
        <p:spPr>
          <a:xfrm>
            <a:off x="7199086" y="189016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087E39-6550-E773-4454-547B1DE485E0}"/>
              </a:ext>
            </a:extLst>
          </p:cNvPr>
          <p:cNvSpPr txBox="1"/>
          <p:nvPr/>
        </p:nvSpPr>
        <p:spPr>
          <a:xfrm>
            <a:off x="203200" y="2627085"/>
            <a:ext cx="309180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 Medical History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82B5E9-097B-68B7-62F1-9DA1214C0361}"/>
              </a:ext>
            </a:extLst>
          </p:cNvPr>
          <p:cNvSpPr/>
          <p:nvPr/>
        </p:nvSpPr>
        <p:spPr>
          <a:xfrm>
            <a:off x="7199086" y="2522060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2D52F-0F03-FE00-EBF1-C5018AD1A9C0}"/>
              </a:ext>
            </a:extLst>
          </p:cNvPr>
          <p:cNvSpPr txBox="1"/>
          <p:nvPr/>
        </p:nvSpPr>
        <p:spPr>
          <a:xfrm>
            <a:off x="200732" y="3263481"/>
            <a:ext cx="50470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Diagnostic Against all Possible Diseases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78C54B3-3F72-1EC3-D1FE-355CB28C9384}"/>
              </a:ext>
            </a:extLst>
          </p:cNvPr>
          <p:cNvSpPr/>
          <p:nvPr/>
        </p:nvSpPr>
        <p:spPr>
          <a:xfrm>
            <a:off x="7199086" y="3138714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17FA96-76CB-C483-96CB-A58526497513}"/>
              </a:ext>
            </a:extLst>
          </p:cNvPr>
          <p:cNvSpPr txBox="1"/>
          <p:nvPr/>
        </p:nvSpPr>
        <p:spPr>
          <a:xfrm>
            <a:off x="212579" y="3863177"/>
            <a:ext cx="575978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 of Recent Research &amp; Publication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8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0A7C69-246B-D508-D2D0-33651CB3A6AD}"/>
              </a:ext>
            </a:extLst>
          </p:cNvPr>
          <p:cNvSpPr txBox="1"/>
          <p:nvPr/>
        </p:nvSpPr>
        <p:spPr>
          <a:xfrm>
            <a:off x="4410652" y="142449"/>
            <a:ext cx="169790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D4C464-DCDA-1D3C-7119-316701E2B61E}"/>
              </a:ext>
            </a:extLst>
          </p:cNvPr>
          <p:cNvSpPr txBox="1"/>
          <p:nvPr/>
        </p:nvSpPr>
        <p:spPr>
          <a:xfrm>
            <a:off x="7070420" y="130629"/>
            <a:ext cx="61106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</a:t>
            </a:r>
            <a:endParaRPr kumimoji="0" lang="ar-J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576F2D-770A-A214-D3A2-9514D052863B}"/>
              </a:ext>
            </a:extLst>
          </p:cNvPr>
          <p:cNvCxnSpPr/>
          <p:nvPr/>
        </p:nvCxnSpPr>
        <p:spPr>
          <a:xfrm>
            <a:off x="6589486" y="130629"/>
            <a:ext cx="0" cy="6727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9A31156-B34F-F75B-BDD4-7EC76AB68869}"/>
              </a:ext>
            </a:extLst>
          </p:cNvPr>
          <p:cNvSpPr txBox="1"/>
          <p:nvPr/>
        </p:nvSpPr>
        <p:spPr>
          <a:xfrm>
            <a:off x="203200" y="1219199"/>
            <a:ext cx="154343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Availability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1D26795-783A-DBE0-4783-B232B42130F9}"/>
              </a:ext>
            </a:extLst>
          </p:cNvPr>
          <p:cNvSpPr/>
          <p:nvPr/>
        </p:nvSpPr>
        <p:spPr>
          <a:xfrm>
            <a:off x="7199086" y="121919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E1D532-5924-C7A3-3720-D2F62C4A44D5}"/>
              </a:ext>
            </a:extLst>
          </p:cNvPr>
          <p:cNvSpPr txBox="1"/>
          <p:nvPr/>
        </p:nvSpPr>
        <p:spPr>
          <a:xfrm>
            <a:off x="203200" y="1923142"/>
            <a:ext cx="238283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with Patient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E6AEECE-A6AE-6D40-1EEA-70BB60BC91F8}"/>
              </a:ext>
            </a:extLst>
          </p:cNvPr>
          <p:cNvSpPr/>
          <p:nvPr/>
        </p:nvSpPr>
        <p:spPr>
          <a:xfrm>
            <a:off x="7199086" y="1890169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087E39-6550-E773-4454-547B1DE485E0}"/>
              </a:ext>
            </a:extLst>
          </p:cNvPr>
          <p:cNvSpPr txBox="1"/>
          <p:nvPr/>
        </p:nvSpPr>
        <p:spPr>
          <a:xfrm>
            <a:off x="203200" y="2627085"/>
            <a:ext cx="309180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 Medical History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82B5E9-097B-68B7-62F1-9DA1214C0361}"/>
              </a:ext>
            </a:extLst>
          </p:cNvPr>
          <p:cNvSpPr/>
          <p:nvPr/>
        </p:nvSpPr>
        <p:spPr>
          <a:xfrm>
            <a:off x="7199086" y="2522060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2D52F-0F03-FE00-EBF1-C5018AD1A9C0}"/>
              </a:ext>
            </a:extLst>
          </p:cNvPr>
          <p:cNvSpPr txBox="1"/>
          <p:nvPr/>
        </p:nvSpPr>
        <p:spPr>
          <a:xfrm>
            <a:off x="200732" y="3263481"/>
            <a:ext cx="504702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Diagnostic Against all Possible Diseases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78C54B3-3F72-1EC3-D1FE-355CB28C9384}"/>
              </a:ext>
            </a:extLst>
          </p:cNvPr>
          <p:cNvSpPr/>
          <p:nvPr/>
        </p:nvSpPr>
        <p:spPr>
          <a:xfrm>
            <a:off x="7199086" y="3138714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17FA96-76CB-C483-96CB-A58526497513}"/>
              </a:ext>
            </a:extLst>
          </p:cNvPr>
          <p:cNvSpPr txBox="1"/>
          <p:nvPr/>
        </p:nvSpPr>
        <p:spPr>
          <a:xfrm>
            <a:off x="212579" y="3863177"/>
            <a:ext cx="575978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9AF8C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 of Recent Research &amp; Publication</a:t>
            </a:r>
            <a:endParaRPr kumimoji="0" lang="ar-JO" sz="2400" b="0" i="0" u="none" strike="noStrike" kern="1200" cap="none" spc="0" normalizeH="0" baseline="0" noProof="0" dirty="0">
              <a:ln>
                <a:noFill/>
              </a:ln>
              <a:solidFill>
                <a:srgbClr val="29AF8C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5C3573F-AEC9-270E-2D9E-A425D7ACE26D}"/>
              </a:ext>
            </a:extLst>
          </p:cNvPr>
          <p:cNvSpPr/>
          <p:nvPr/>
        </p:nvSpPr>
        <p:spPr>
          <a:xfrm>
            <a:off x="7221127" y="3755368"/>
            <a:ext cx="580572" cy="5805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J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1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BF58A-8A5E-0E28-2A75-394FD36B3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C5348B-187F-7807-85DE-38CDB792B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oogle Shape;66;p1">
            <a:extLst>
              <a:ext uri="{FF2B5EF4-FFF2-40B4-BE49-F238E27FC236}">
                <a16:creationId xmlns:a16="http://schemas.microsoft.com/office/drawing/2014/main" id="{6B94CDF5-CA17-1A35-DA18-4FB03D2FA58B}"/>
              </a:ext>
            </a:extLst>
          </p:cNvPr>
          <p:cNvSpPr/>
          <p:nvPr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18C6B">
                  <a:alpha val="0"/>
                </a:srgbClr>
              </a:gs>
              <a:gs pos="75000">
                <a:srgbClr val="012519"/>
              </a:gs>
              <a:gs pos="100000">
                <a:srgbClr val="012519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endParaRPr sz="1600" kern="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4DDC79-A8DC-1E0C-4A09-F12F6EEFF3A1}"/>
              </a:ext>
            </a:extLst>
          </p:cNvPr>
          <p:cNvSpPr txBox="1"/>
          <p:nvPr/>
        </p:nvSpPr>
        <p:spPr>
          <a:xfrm>
            <a:off x="2380229" y="2490817"/>
            <a:ext cx="7830572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6400" b="1" kern="0" baseline="-25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Building A Virtual Teacher</a:t>
            </a:r>
          </a:p>
        </p:txBody>
      </p:sp>
    </p:spTree>
    <p:extLst>
      <p:ext uri="{BB962C8B-B14F-4D97-AF65-F5344CB8AC3E}">
        <p14:creationId xmlns:p14="http://schemas.microsoft.com/office/powerpoint/2010/main" val="173273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27DC6-3888-3FEF-FD02-776BD98EB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Google Shape;66;p1"/>
          <p:cNvSpPr/>
          <p:nvPr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18C6B">
                  <a:alpha val="0"/>
                </a:srgbClr>
              </a:gs>
              <a:gs pos="75000">
                <a:srgbClr val="012519"/>
              </a:gs>
              <a:gs pos="100000">
                <a:srgbClr val="012519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endParaRPr sz="1600" kern="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43A9D7-C246-A2BE-BD87-53AF25DEF0AE}"/>
              </a:ext>
            </a:extLst>
          </p:cNvPr>
          <p:cNvSpPr txBox="1"/>
          <p:nvPr/>
        </p:nvSpPr>
        <p:spPr>
          <a:xfrm>
            <a:off x="729674" y="1265381"/>
            <a:ext cx="24403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defTabSz="457189"/>
            <a:r>
              <a:rPr lang="en-US" dirty="0">
                <a:solidFill>
                  <a:prstClr val="white"/>
                </a:solidFill>
                <a:latin typeface="Corbel" panose="020B0503020204020204"/>
                <a:cs typeface="Arial"/>
                <a:sym typeface="Arial"/>
              </a:rPr>
              <a:t>Create a Virtual Teacher</a:t>
            </a:r>
            <a:endParaRPr lang="ar-JO" dirty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  <a:sym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F02A2AE-C2F3-F83D-5206-1E3B3E2D68AA}"/>
              </a:ext>
            </a:extLst>
          </p:cNvPr>
          <p:cNvGrpSpPr/>
          <p:nvPr/>
        </p:nvGrpSpPr>
        <p:grpSpPr>
          <a:xfrm>
            <a:off x="762757" y="2620226"/>
            <a:ext cx="1345313" cy="2056004"/>
            <a:chOff x="820445" y="2507941"/>
            <a:chExt cx="1842117" cy="2763383"/>
          </a:xfrm>
        </p:grpSpPr>
        <p:pic>
          <p:nvPicPr>
            <p:cNvPr id="8" name="Picture 7" descr="A white robot in a blue circle&#10;&#10;Description automatically generated">
              <a:extLst>
                <a:ext uri="{FF2B5EF4-FFF2-40B4-BE49-F238E27FC236}">
                  <a16:creationId xmlns:a16="http://schemas.microsoft.com/office/drawing/2014/main" id="{79CF0558-CD31-34A9-3AFF-A4504C7B6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820445" y="2507941"/>
              <a:ext cx="1842117" cy="184211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92DF628-660E-BF3A-4E1C-3C46A8432109}"/>
                </a:ext>
              </a:extLst>
            </p:cNvPr>
            <p:cNvSpPr txBox="1"/>
            <p:nvPr/>
          </p:nvSpPr>
          <p:spPr>
            <a:xfrm>
              <a:off x="820445" y="4899022"/>
              <a:ext cx="252949" cy="37230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defTabSz="457189"/>
              <a:endParaRPr lang="ar-JO" sz="1200" dirty="0">
                <a:solidFill>
                  <a:prstClr val="white"/>
                </a:solidFill>
                <a:latin typeface="Corbel" panose="020B0503020204020204"/>
                <a:cs typeface="Tahoma" panose="020B0604030504040204" pitchFamily="34" charset="0"/>
                <a:sym typeface="Arial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996" y="1890110"/>
            <a:ext cx="8971520" cy="451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65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3" name="Google Shape;66;p1"/>
            <p:cNvSpPr/>
            <p:nvPr/>
          </p:nvSpPr>
          <p:spPr>
            <a:xfrm rot="10800000" flipH="1">
              <a:off x="0" y="0"/>
              <a:ext cx="9144000" cy="5143500"/>
            </a:xfrm>
            <a:prstGeom prst="rect">
              <a:avLst/>
            </a:prstGeom>
            <a:gradFill>
              <a:gsLst>
                <a:gs pos="0">
                  <a:srgbClr val="318C6B">
                    <a:alpha val="0"/>
                  </a:srgbClr>
                </a:gs>
                <a:gs pos="75000">
                  <a:srgbClr val="012519"/>
                </a:gs>
                <a:gs pos="100000">
                  <a:srgbClr val="012519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endParaRPr sz="1467" kern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" name="Picture 7" descr="A white robot in a blue circle&#10;&#10;Description automatically generated">
            <a:extLst>
              <a:ext uri="{FF2B5EF4-FFF2-40B4-BE49-F238E27FC236}">
                <a16:creationId xmlns:a16="http://schemas.microsoft.com/office/drawing/2014/main" id="{79CF0558-CD31-34A9-3AFF-A4504C7B6E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2757" y="2620226"/>
            <a:ext cx="1345313" cy="137056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998" y="1889726"/>
            <a:ext cx="8971519" cy="45162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FF96A8-B176-0F8A-91A7-8FEE7BF263DB}"/>
              </a:ext>
            </a:extLst>
          </p:cNvPr>
          <p:cNvSpPr txBox="1"/>
          <p:nvPr/>
        </p:nvSpPr>
        <p:spPr>
          <a:xfrm>
            <a:off x="729674" y="1265381"/>
            <a:ext cx="24403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defTabSz="457189"/>
            <a:r>
              <a:rPr lang="en-US" dirty="0">
                <a:solidFill>
                  <a:prstClr val="white"/>
                </a:solidFill>
                <a:latin typeface="Corbel" panose="020B0503020204020204"/>
                <a:cs typeface="Arial"/>
                <a:sym typeface="Arial"/>
              </a:rPr>
              <a:t>Create a Virtual Teacher</a:t>
            </a:r>
            <a:endParaRPr lang="ar-JO" dirty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10866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Google Shape;66;p1"/>
            <p:cNvSpPr/>
            <p:nvPr/>
          </p:nvSpPr>
          <p:spPr>
            <a:xfrm rot="10800000" flipH="1">
              <a:off x="0" y="0"/>
              <a:ext cx="9144000" cy="5143500"/>
            </a:xfrm>
            <a:prstGeom prst="rect">
              <a:avLst/>
            </a:prstGeom>
            <a:gradFill>
              <a:gsLst>
                <a:gs pos="0">
                  <a:srgbClr val="318C6B">
                    <a:alpha val="0"/>
                  </a:srgbClr>
                </a:gs>
                <a:gs pos="75000">
                  <a:srgbClr val="012519"/>
                </a:gs>
                <a:gs pos="100000">
                  <a:srgbClr val="012519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endParaRPr sz="1467" kern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" name="Picture 7" descr="A white robot in a blue circle&#10;&#10;Description automatically generated">
            <a:extLst>
              <a:ext uri="{FF2B5EF4-FFF2-40B4-BE49-F238E27FC236}">
                <a16:creationId xmlns:a16="http://schemas.microsoft.com/office/drawing/2014/main" id="{79CF0558-CD31-34A9-3AFF-A4504C7B6E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2757" y="2620226"/>
            <a:ext cx="1345313" cy="1370567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C45E127-ECA0-0D8D-FF8D-278680510ECF}"/>
              </a:ext>
            </a:extLst>
          </p:cNvPr>
          <p:cNvSpPr/>
          <p:nvPr/>
        </p:nvSpPr>
        <p:spPr>
          <a:xfrm>
            <a:off x="729675" y="2620226"/>
            <a:ext cx="1370567" cy="1370567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457189"/>
            <a:endParaRPr lang="ar-JO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  <a:sym typeface="Arial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998" y="1889726"/>
            <a:ext cx="8971519" cy="45162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37" y="2620224"/>
            <a:ext cx="1143345" cy="13615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A3D4BB-A1FD-930A-EDD0-4836D2AF511C}"/>
              </a:ext>
            </a:extLst>
          </p:cNvPr>
          <p:cNvSpPr txBox="1"/>
          <p:nvPr/>
        </p:nvSpPr>
        <p:spPr>
          <a:xfrm>
            <a:off x="729674" y="1265381"/>
            <a:ext cx="24403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defTabSz="457189"/>
            <a:r>
              <a:rPr lang="en-US" dirty="0">
                <a:solidFill>
                  <a:prstClr val="white"/>
                </a:solidFill>
                <a:latin typeface="Corbel" panose="020B0503020204020204"/>
                <a:cs typeface="Arial"/>
                <a:sym typeface="Arial"/>
              </a:rPr>
              <a:t>Create a Virtual Teacher</a:t>
            </a:r>
            <a:endParaRPr lang="ar-JO" dirty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91299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54" name="Google Shape;66;p1"/>
            <p:cNvSpPr/>
            <p:nvPr/>
          </p:nvSpPr>
          <p:spPr>
            <a:xfrm rot="10800000" flipH="1">
              <a:off x="0" y="0"/>
              <a:ext cx="9144000" cy="5143500"/>
            </a:xfrm>
            <a:prstGeom prst="rect">
              <a:avLst/>
            </a:prstGeom>
            <a:gradFill>
              <a:gsLst>
                <a:gs pos="0">
                  <a:srgbClr val="318C6B">
                    <a:alpha val="0"/>
                  </a:srgbClr>
                </a:gs>
                <a:gs pos="75000">
                  <a:srgbClr val="012519"/>
                </a:gs>
                <a:gs pos="100000">
                  <a:srgbClr val="012519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endParaRPr sz="1467" kern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" name="Picture 7" descr="A white robot in a blue circle&#10;&#10;Description automatically generated">
            <a:extLst>
              <a:ext uri="{FF2B5EF4-FFF2-40B4-BE49-F238E27FC236}">
                <a16:creationId xmlns:a16="http://schemas.microsoft.com/office/drawing/2014/main" id="{79CF0558-CD31-34A9-3AFF-A4504C7B6E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2757" y="2620226"/>
            <a:ext cx="1345313" cy="1370567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35807FA9-62ED-A59F-FF5A-7C824C55938C}"/>
              </a:ext>
            </a:extLst>
          </p:cNvPr>
          <p:cNvSpPr/>
          <p:nvPr/>
        </p:nvSpPr>
        <p:spPr>
          <a:xfrm>
            <a:off x="729675" y="2620226"/>
            <a:ext cx="1370567" cy="1370567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457189"/>
            <a:endParaRPr lang="ar-JO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  <a:sym typeface="Arial"/>
            </a:endParaRP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999" y="1889726"/>
            <a:ext cx="8971516" cy="4516284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37" y="2620224"/>
            <a:ext cx="1143345" cy="13615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81F780-FB8F-365F-5323-21D29BCC30BB}"/>
              </a:ext>
            </a:extLst>
          </p:cNvPr>
          <p:cNvSpPr txBox="1"/>
          <p:nvPr/>
        </p:nvSpPr>
        <p:spPr>
          <a:xfrm>
            <a:off x="729674" y="1265381"/>
            <a:ext cx="24403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defTabSz="457189"/>
            <a:r>
              <a:rPr lang="en-US" dirty="0">
                <a:solidFill>
                  <a:prstClr val="white"/>
                </a:solidFill>
                <a:latin typeface="Corbel" panose="020B0503020204020204"/>
                <a:cs typeface="Arial"/>
                <a:sym typeface="Arial"/>
              </a:rPr>
              <a:t>Create a Virtual Teacher</a:t>
            </a:r>
            <a:endParaRPr lang="ar-JO" dirty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33860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54" name="Google Shape;66;p1"/>
            <p:cNvSpPr/>
            <p:nvPr/>
          </p:nvSpPr>
          <p:spPr>
            <a:xfrm rot="10800000" flipH="1">
              <a:off x="0" y="0"/>
              <a:ext cx="9144000" cy="5143500"/>
            </a:xfrm>
            <a:prstGeom prst="rect">
              <a:avLst/>
            </a:prstGeom>
            <a:gradFill>
              <a:gsLst>
                <a:gs pos="0">
                  <a:srgbClr val="318C6B">
                    <a:alpha val="0"/>
                  </a:srgbClr>
                </a:gs>
                <a:gs pos="75000">
                  <a:srgbClr val="012519"/>
                </a:gs>
                <a:gs pos="100000">
                  <a:srgbClr val="012519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endParaRPr sz="1467" kern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" name="Picture 7" descr="A white robot in a blue circle&#10;&#10;Description automatically generated">
            <a:extLst>
              <a:ext uri="{FF2B5EF4-FFF2-40B4-BE49-F238E27FC236}">
                <a16:creationId xmlns:a16="http://schemas.microsoft.com/office/drawing/2014/main" id="{79CF0558-CD31-34A9-3AFF-A4504C7B6E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62757" y="2620226"/>
            <a:ext cx="1345313" cy="1370567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35807FA9-62ED-A59F-FF5A-7C824C55938C}"/>
              </a:ext>
            </a:extLst>
          </p:cNvPr>
          <p:cNvSpPr/>
          <p:nvPr/>
        </p:nvSpPr>
        <p:spPr>
          <a:xfrm>
            <a:off x="729675" y="2620226"/>
            <a:ext cx="1370567" cy="1370567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457189"/>
            <a:endParaRPr lang="ar-JO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  <a:sym typeface="Arial"/>
            </a:endParaRP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999" y="1889725"/>
            <a:ext cx="8971516" cy="4516283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37" y="2620224"/>
            <a:ext cx="1143345" cy="13615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2712C2-D2AD-5A62-8CE9-9EE1DCE21EA7}"/>
              </a:ext>
            </a:extLst>
          </p:cNvPr>
          <p:cNvSpPr txBox="1"/>
          <p:nvPr/>
        </p:nvSpPr>
        <p:spPr>
          <a:xfrm>
            <a:off x="729674" y="1265381"/>
            <a:ext cx="24403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defTabSz="457189"/>
            <a:r>
              <a:rPr lang="en-US" dirty="0">
                <a:solidFill>
                  <a:prstClr val="white"/>
                </a:solidFill>
                <a:latin typeface="Corbel" panose="020B0503020204020204"/>
                <a:cs typeface="Arial"/>
                <a:sym typeface="Arial"/>
              </a:rPr>
              <a:t>Create a Virtual Teacher</a:t>
            </a:r>
            <a:endParaRPr lang="ar-JO" dirty="0">
              <a:solidFill>
                <a:prstClr val="white"/>
              </a:solidFill>
              <a:latin typeface="Corbel" panose="020B0503020204020204"/>
              <a:cs typeface="Tahoma" panose="020B060403050404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06569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5150A3-8BB3-EAF3-083C-E29E0BAA0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71" y="657655"/>
            <a:ext cx="8286523" cy="609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909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0A7C69-246B-D508-D2D0-33651CB3A6AD}"/>
              </a:ext>
            </a:extLst>
          </p:cNvPr>
          <p:cNvSpPr txBox="1"/>
          <p:nvPr/>
        </p:nvSpPr>
        <p:spPr>
          <a:xfrm>
            <a:off x="3550367" y="2911151"/>
            <a:ext cx="509126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4000" dirty="0"/>
              <a:t>The Alignment Problem</a:t>
            </a:r>
            <a:endParaRPr lang="ar-JO" sz="4000" dirty="0"/>
          </a:p>
        </p:txBody>
      </p:sp>
    </p:spTree>
    <p:extLst>
      <p:ext uri="{BB962C8B-B14F-4D97-AF65-F5344CB8AC3E}">
        <p14:creationId xmlns:p14="http://schemas.microsoft.com/office/powerpoint/2010/main" val="177047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ESX Crack safes with minigame using qtarget - Releases - Cfx.re Community">
            <a:extLst>
              <a:ext uri="{FF2B5EF4-FFF2-40B4-BE49-F238E27FC236}">
                <a16:creationId xmlns:a16="http://schemas.microsoft.com/office/drawing/2014/main" id="{4B42F073-2BEF-3D09-5984-165090433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558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eepfaked video conference call costs company $25M | Cybernews">
            <a:extLst>
              <a:ext uri="{FF2B5EF4-FFF2-40B4-BE49-F238E27FC236}">
                <a16:creationId xmlns:a16="http://schemas.microsoft.com/office/drawing/2014/main" id="{AF0F0BD6-BB4F-7C56-3D23-EE08CB58F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5750"/>
            <a:ext cx="11430000" cy="628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026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1681</TotalTime>
  <Words>377</Words>
  <Application>Microsoft Office PowerPoint</Application>
  <PresentationFormat>Widescreen</PresentationFormat>
  <Paragraphs>114</Paragraphs>
  <Slides>59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59</vt:i4>
      </vt:variant>
    </vt:vector>
  </HeadingPairs>
  <TitlesOfParts>
    <vt:vector size="67" baseType="lpstr">
      <vt:lpstr>Arial</vt:lpstr>
      <vt:lpstr>Arirl</vt:lpstr>
      <vt:lpstr>Calibri</vt:lpstr>
      <vt:lpstr>Calibri Light</vt:lpstr>
      <vt:lpstr>Corbel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 AI</dc:title>
  <dc:creator>Ali Hajjaj</dc:creator>
  <cp:lastModifiedBy>Ruba Shabaneh</cp:lastModifiedBy>
  <cp:revision>5</cp:revision>
  <dcterms:created xsi:type="dcterms:W3CDTF">2023-01-20T16:56:08Z</dcterms:created>
  <dcterms:modified xsi:type="dcterms:W3CDTF">2024-04-20T22:03:24Z</dcterms:modified>
</cp:coreProperties>
</file>